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«Папа, мама я- спортивная семья»</a:t>
            </a:r>
            <a:endParaRPr lang="ru-R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Эксперт\Desktop\папа мама я спортивная семья\image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628800"/>
            <a:ext cx="4038600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Весёлые старты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«Папа, мама –я» прошли 28 ноября 2018 года.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 соревнованиях посвящённых всероссийскому «Дню Матери» приняли участие семья Махановых и семья Водолазовых.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ксперт\Desktop\папа мама я спортивная семья\1.jpg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0" y="1196975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2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Участники соревнований…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7" name="Picture 2" descr="C:\Users\Эксперт\Desktop\папа мама я спортивная семья\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" t="33426" r="10507" b="-2384"/>
          <a:stretch/>
        </p:blipFill>
        <p:spPr bwMode="auto">
          <a:xfrm>
            <a:off x="1979712" y="3938691"/>
            <a:ext cx="6924547" cy="2919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Эксперт\Desktop\папа мама я спортивная семья\L7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50748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7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Эксперт\Desktop\папа мама я спортивная семья\3.jpg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26" b="12448"/>
          <a:stretch/>
        </p:blipFill>
        <p:spPr bwMode="auto">
          <a:xfrm>
            <a:off x="4414838" y="3141663"/>
            <a:ext cx="4729162" cy="3594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Эксперт\Desktop\папа мама я спортивная семья\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73" r="13172" b="16029"/>
          <a:stretch/>
        </p:blipFill>
        <p:spPr bwMode="auto">
          <a:xfrm>
            <a:off x="467544" y="332656"/>
            <a:ext cx="4404189" cy="42132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08104" y="1962249"/>
            <a:ext cx="3069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Семья </a:t>
            </a:r>
            <a:r>
              <a:rPr lang="ru-RU" sz="2800" b="1" dirty="0" smtClean="0">
                <a:solidFill>
                  <a:srgbClr val="C00000"/>
                </a:solidFill>
              </a:rPr>
              <a:t>Махановых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 </a:t>
            </a:r>
            <a:r>
              <a:rPr lang="ru-RU" sz="2800" b="1" dirty="0" smtClean="0">
                <a:solidFill>
                  <a:srgbClr val="C00000"/>
                </a:solidFill>
              </a:rPr>
              <a:t>место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4869160"/>
            <a:ext cx="33373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Семья </a:t>
            </a:r>
            <a:r>
              <a:rPr lang="ru-RU" sz="2800" b="1" dirty="0" smtClean="0">
                <a:solidFill>
                  <a:srgbClr val="C00000"/>
                </a:solidFill>
              </a:rPr>
              <a:t>Водолазовых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 </a:t>
            </a:r>
            <a:r>
              <a:rPr lang="ru-RU" sz="2800" b="1" dirty="0" smtClean="0">
                <a:solidFill>
                  <a:srgbClr val="C00000"/>
                </a:solidFill>
              </a:rPr>
              <a:t>место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51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«Папа, мама я- спортивная семья»</vt:lpstr>
      <vt:lpstr>Участники соревнований…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«Папа, мама я- спортивная семья»</dc:title>
  <dc:creator>Эксперт</dc:creator>
  <cp:lastModifiedBy>Эксперт</cp:lastModifiedBy>
  <cp:revision>4</cp:revision>
  <dcterms:created xsi:type="dcterms:W3CDTF">2018-11-28T16:58:47Z</dcterms:created>
  <dcterms:modified xsi:type="dcterms:W3CDTF">2018-11-28T17:19:50Z</dcterms:modified>
</cp:coreProperties>
</file>