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«Папа, мама я- спортивная семья»</a:t>
            </a:r>
            <a:endParaRPr lang="ru-RU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6" name="Picture 2" descr="C:\Users\Эксперт\Desktop\папа мама я спортивная семья\image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536" y="1628800"/>
            <a:ext cx="4038600" cy="39604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002060"/>
                </a:solidFill>
              </a:rPr>
              <a:t>Весёлые старты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002060"/>
                </a:solidFill>
              </a:rPr>
              <a:t> «Папа, мама –я» прошли 28 ноября 2018 года.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002060"/>
                </a:solidFill>
              </a:rPr>
              <a:t>В соревнованиях посвящённых всероссийскому «Дню Матери» приняли участие семья Махановых и семья Водолазовых.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88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Эксперт\Desktop\папа мама я спортивная семья\1.jpg"/>
          <p:cNvPicPr>
            <a:picLocks noGrp="1" noChangeAspect="1" noChangeArrowheads="1"/>
          </p:cNvPicPr>
          <p:nvPr>
            <p:ph sz="half"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0" y="1196975"/>
            <a:ext cx="4038600" cy="30289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Заголовок 2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Участники соревнований…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7" name="Picture 2" descr="C:\Users\Эксперт\Desktop\папа мама я спортивная семья\4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" t="33426" r="10507" b="-2384"/>
          <a:stretch/>
        </p:blipFill>
        <p:spPr bwMode="auto">
          <a:xfrm>
            <a:off x="1979712" y="3938691"/>
            <a:ext cx="6924547" cy="29193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Эксперт\Desktop\папа мама я спортивная семья\L7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150748"/>
            <a:ext cx="2808312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374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Эксперт\Desktop\папа мама я спортивная семья\3.jpg"/>
          <p:cNvPicPr>
            <a:picLocks noGrp="1" noChangeAspect="1" noChangeArrowheads="1"/>
          </p:cNvPicPr>
          <p:nvPr>
            <p:ph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26" b="12448"/>
          <a:stretch/>
        </p:blipFill>
        <p:spPr bwMode="auto">
          <a:xfrm>
            <a:off x="4414838" y="3141663"/>
            <a:ext cx="4729162" cy="35941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Эксперт\Desktop\папа мама я спортивная семья\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73" r="13172" b="16029"/>
          <a:stretch/>
        </p:blipFill>
        <p:spPr bwMode="auto">
          <a:xfrm>
            <a:off x="467544" y="332656"/>
            <a:ext cx="4404189" cy="421329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508104" y="1962249"/>
            <a:ext cx="30692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Семья </a:t>
            </a:r>
            <a:r>
              <a:rPr lang="ru-RU" sz="2800" b="1" dirty="0" smtClean="0">
                <a:solidFill>
                  <a:srgbClr val="C00000"/>
                </a:solidFill>
              </a:rPr>
              <a:t>Махановых</a:t>
            </a:r>
          </a:p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I </a:t>
            </a:r>
            <a:r>
              <a:rPr lang="ru-RU" sz="2800" b="1" dirty="0" smtClean="0">
                <a:solidFill>
                  <a:srgbClr val="C00000"/>
                </a:solidFill>
              </a:rPr>
              <a:t>место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76" y="4869160"/>
            <a:ext cx="333738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Семья </a:t>
            </a:r>
            <a:r>
              <a:rPr lang="ru-RU" sz="2800" b="1" dirty="0" smtClean="0">
                <a:solidFill>
                  <a:srgbClr val="C00000"/>
                </a:solidFill>
              </a:rPr>
              <a:t>Водолазовых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I </a:t>
            </a:r>
            <a:r>
              <a:rPr lang="ru-RU" sz="2800" b="1" dirty="0" smtClean="0">
                <a:solidFill>
                  <a:srgbClr val="C00000"/>
                </a:solidFill>
              </a:rPr>
              <a:t>место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89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</TotalTime>
  <Words>51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Воздушный поток</vt:lpstr>
      <vt:lpstr>«Папа, мама я- спортивная семья»</vt:lpstr>
      <vt:lpstr>Участники соревнований…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«Папа, мама я- спортивная семья»</dc:title>
  <dc:creator>Эксперт</dc:creator>
  <cp:lastModifiedBy>Эксперт</cp:lastModifiedBy>
  <cp:revision>4</cp:revision>
  <dcterms:created xsi:type="dcterms:W3CDTF">2018-11-28T16:58:47Z</dcterms:created>
  <dcterms:modified xsi:type="dcterms:W3CDTF">2018-11-28T17:19:50Z</dcterms:modified>
</cp:coreProperties>
</file>