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272" r:id="rId29"/>
    <p:sldId id="280" r:id="rId30"/>
    <p:sldId id="281" r:id="rId31"/>
    <p:sldId id="282" r:id="rId32"/>
    <p:sldId id="283" r:id="rId33"/>
    <p:sldId id="273" r:id="rId34"/>
    <p:sldId id="274" r:id="rId35"/>
    <p:sldId id="275" r:id="rId36"/>
    <p:sldId id="276" r:id="rId37"/>
    <p:sldId id="277" r:id="rId38"/>
    <p:sldId id="278" r:id="rId39"/>
    <p:sldId id="279" r:id="rId40"/>
    <p:sldId id="284" r:id="rId41"/>
    <p:sldId id="285" r:id="rId42"/>
    <p:sldId id="286" r:id="rId43"/>
    <p:sldId id="287" r:id="rId44"/>
    <p:sldId id="288" r:id="rId45"/>
    <p:sldId id="289" r:id="rId46"/>
    <p:sldId id="290" r:id="rId47"/>
    <p:sldId id="291" r:id="rId48"/>
    <p:sldId id="292" r:id="rId49"/>
    <p:sldId id="293" r:id="rId50"/>
    <p:sldId id="271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</p:sldIdLst>
  <p:sldSz cx="6858000" cy="9144000" type="screen4x3"/>
  <p:notesSz cx="6808788" cy="98234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2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КУЗИНУ РЕГИНУ </a:t>
            </a:r>
            <a:endParaRPr lang="ru-RU" sz="2400" dirty="0"/>
          </a:p>
          <a:p>
            <a:pPr algn="ctr"/>
            <a:r>
              <a:rPr lang="ru-RU" sz="2400" b="1" dirty="0" smtClean="0"/>
              <a:t>ученицу 10 </a:t>
            </a:r>
            <a:r>
              <a:rPr lang="ru-RU" sz="2400" b="1" dirty="0"/>
              <a:t>класса,</a:t>
            </a:r>
            <a:endParaRPr lang="ru-RU" sz="2400" dirty="0"/>
          </a:p>
          <a:p>
            <a:pPr algn="ctr"/>
            <a:r>
              <a:rPr lang="ru-RU" sz="2400" b="1" dirty="0"/>
              <a:t>занявшую </a:t>
            </a:r>
            <a:r>
              <a:rPr lang="en-US" sz="2400" b="1" dirty="0"/>
              <a:t>I</a:t>
            </a:r>
            <a:r>
              <a:rPr lang="ru-RU" sz="2400" b="1" dirty="0"/>
              <a:t> 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</a:t>
            </a:r>
            <a:r>
              <a:rPr lang="ru-RU" sz="2400" b="1" dirty="0" smtClean="0"/>
              <a:t>9-11 </a:t>
            </a:r>
            <a:r>
              <a:rPr lang="ru-RU" sz="2400" b="1" dirty="0"/>
              <a:t>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1110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МАХАНОВУ ЯНУ </a:t>
            </a:r>
            <a:endParaRPr lang="ru-RU" sz="2400" dirty="0"/>
          </a:p>
          <a:p>
            <a:pPr algn="ctr"/>
            <a:r>
              <a:rPr lang="ru-RU" sz="2400" b="1" dirty="0" smtClean="0"/>
              <a:t>ученицу 2 класса</a:t>
            </a:r>
            <a:r>
              <a:rPr lang="ru-RU" sz="2400" b="1" dirty="0"/>
              <a:t>,</a:t>
            </a:r>
            <a:endParaRPr lang="ru-RU" sz="2400" dirty="0"/>
          </a:p>
          <a:p>
            <a:pPr algn="ctr"/>
            <a:r>
              <a:rPr lang="ru-RU" sz="2400" b="1" dirty="0"/>
              <a:t>занявшую </a:t>
            </a:r>
            <a:r>
              <a:rPr lang="en-US" sz="2400" b="1" dirty="0" smtClean="0"/>
              <a:t>I</a:t>
            </a:r>
            <a:r>
              <a:rPr lang="ru-RU" sz="2400" b="1" dirty="0" smtClean="0"/>
              <a:t> 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</a:t>
            </a:r>
            <a:r>
              <a:rPr lang="ru-RU" sz="2400" b="1" dirty="0" smtClean="0"/>
              <a:t>1-4 </a:t>
            </a:r>
            <a:r>
              <a:rPr lang="ru-RU" sz="2400" b="1" dirty="0"/>
              <a:t>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60836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Учащихся 1 класса</a:t>
            </a:r>
            <a:endParaRPr lang="ru-RU" sz="2800" dirty="0"/>
          </a:p>
          <a:p>
            <a:pPr algn="ctr"/>
            <a:r>
              <a:rPr lang="ru-RU" sz="2400" b="1" dirty="0" smtClean="0"/>
              <a:t>занявших </a:t>
            </a:r>
            <a:r>
              <a:rPr lang="en-US" sz="2400" b="1" dirty="0" smtClean="0"/>
              <a:t>II</a:t>
            </a:r>
            <a:r>
              <a:rPr lang="ru-RU" sz="2400" b="1" dirty="0" smtClean="0"/>
              <a:t> 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</a:t>
            </a:r>
            <a:r>
              <a:rPr lang="ru-RU" sz="2400" b="1" dirty="0" smtClean="0"/>
              <a:t>1-4 </a:t>
            </a:r>
            <a:r>
              <a:rPr lang="ru-RU" sz="2400" b="1" dirty="0"/>
              <a:t>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4206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Учащихся </a:t>
            </a:r>
            <a:r>
              <a:rPr lang="en-US" sz="2400" b="1" i="1" dirty="0" smtClean="0"/>
              <a:t>3</a:t>
            </a:r>
            <a:r>
              <a:rPr lang="ru-RU" sz="2400" b="1" i="1" dirty="0" smtClean="0"/>
              <a:t> </a:t>
            </a:r>
            <a:r>
              <a:rPr lang="ru-RU" sz="2400" b="1" i="1" dirty="0"/>
              <a:t>класса</a:t>
            </a:r>
            <a:endParaRPr lang="ru-RU" sz="2400" dirty="0"/>
          </a:p>
          <a:p>
            <a:pPr algn="ctr"/>
            <a:r>
              <a:rPr lang="ru-RU" sz="2400" b="1" dirty="0" smtClean="0"/>
              <a:t>занявших </a:t>
            </a:r>
            <a:r>
              <a:rPr lang="en-US" sz="2400" b="1" dirty="0" smtClean="0"/>
              <a:t>II</a:t>
            </a:r>
            <a:r>
              <a:rPr lang="ru-RU" sz="2400" b="1" dirty="0" smtClean="0"/>
              <a:t> 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</a:t>
            </a:r>
            <a:r>
              <a:rPr lang="ru-RU" sz="2400" b="1" dirty="0" smtClean="0"/>
              <a:t>1-4 </a:t>
            </a:r>
            <a:r>
              <a:rPr lang="ru-RU" sz="2400" b="1" dirty="0"/>
              <a:t>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71039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Учащихся </a:t>
            </a:r>
            <a:r>
              <a:rPr lang="en-US" sz="2400" b="1" i="1" dirty="0" smtClean="0"/>
              <a:t>4 </a:t>
            </a:r>
            <a:r>
              <a:rPr lang="ru-RU" sz="2400" b="1" i="1" dirty="0" smtClean="0"/>
              <a:t>класса</a:t>
            </a:r>
            <a:endParaRPr lang="ru-RU" sz="2400" dirty="0"/>
          </a:p>
          <a:p>
            <a:pPr algn="ctr"/>
            <a:r>
              <a:rPr lang="ru-RU" sz="2400" b="1" dirty="0" smtClean="0"/>
              <a:t>занявших </a:t>
            </a:r>
            <a:r>
              <a:rPr lang="en-US" sz="2400" b="1" dirty="0" smtClean="0"/>
              <a:t>III</a:t>
            </a:r>
            <a:r>
              <a:rPr lang="ru-RU" sz="2400" b="1" dirty="0" smtClean="0"/>
              <a:t> 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</a:t>
            </a:r>
            <a:r>
              <a:rPr lang="ru-RU" sz="2400" b="1" dirty="0" smtClean="0"/>
              <a:t>1-4 </a:t>
            </a:r>
            <a:r>
              <a:rPr lang="ru-RU" sz="2400" b="1" dirty="0"/>
              <a:t>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17711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ГРИГОРЬЕВУ ЖЕНЮ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3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>
                <a:latin typeface="Comic Sans MS" panose="030F0702030302020204" pitchFamily="66" charset="0"/>
              </a:rPr>
              <a:t>I</a:t>
            </a:r>
            <a:r>
              <a:rPr lang="ru-RU" sz="2400" b="1" dirty="0">
                <a:latin typeface="Comic Sans MS" panose="030F0702030302020204" pitchFamily="66" charset="0"/>
              </a:rPr>
              <a:t> 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32030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Кузину Регину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10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>
                <a:latin typeface="Comic Sans MS" panose="030F0702030302020204" pitchFamily="66" charset="0"/>
              </a:rPr>
              <a:t>I</a:t>
            </a:r>
            <a:r>
              <a:rPr lang="ru-RU" sz="2400" b="1" dirty="0">
                <a:latin typeface="Comic Sans MS" panose="030F0702030302020204" pitchFamily="66" charset="0"/>
              </a:rPr>
              <a:t> 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9-11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67500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Пахолкову Снежану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9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9-11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51758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Репилову Ксению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10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9-11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44909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Ларину Юлию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7 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63023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Мальцеву Настю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5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27412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ЛАРИНУ ЮЛИЮ</a:t>
            </a:r>
            <a:endParaRPr lang="ru-RU" sz="2400" dirty="0"/>
          </a:p>
          <a:p>
            <a:pPr algn="ctr"/>
            <a:r>
              <a:rPr lang="ru-RU" sz="2400" b="1" dirty="0" smtClean="0"/>
              <a:t>ученицу </a:t>
            </a:r>
            <a:r>
              <a:rPr lang="ru-RU" sz="2400" b="1" dirty="0"/>
              <a:t>7 класса,</a:t>
            </a:r>
            <a:endParaRPr lang="ru-RU" sz="2400" dirty="0"/>
          </a:p>
          <a:p>
            <a:pPr algn="ctr"/>
            <a:r>
              <a:rPr lang="ru-RU" sz="2400" b="1" dirty="0"/>
              <a:t>занявшую </a:t>
            </a:r>
            <a:r>
              <a:rPr lang="en-US" sz="2400" b="1" dirty="0"/>
              <a:t>I</a:t>
            </a:r>
            <a:r>
              <a:rPr lang="ru-RU" sz="2400" b="1" dirty="0"/>
              <a:t> 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5-8 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03965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Антонову Сашу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5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78665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Кислякову Полину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5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11952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Кузьмину Наташу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5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88836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Кауфман Кристину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7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25498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Макарову Эльвиру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6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28067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Волынкину Олесю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5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44912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Кузину Катю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6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74865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30855" y="3088852"/>
            <a:ext cx="48253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Квашнину Валерию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5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7272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ЕНИНУ ЯНУ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ученицу </a:t>
            </a:r>
            <a:r>
              <a:rPr lang="ru-RU" sz="2400" b="1" dirty="0" smtClean="0">
                <a:latin typeface="Comic Sans MS" panose="030F0702030302020204" pitchFamily="66" charset="0"/>
              </a:rPr>
              <a:t> 3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>
                <a:latin typeface="Comic Sans MS" panose="030F0702030302020204" pitchFamily="66" charset="0"/>
              </a:rPr>
              <a:t>I</a:t>
            </a:r>
            <a:r>
              <a:rPr lang="ru-RU" sz="2400" b="1" dirty="0">
                <a:latin typeface="Comic Sans MS" panose="030F0702030302020204" pitchFamily="66" charset="0"/>
              </a:rPr>
              <a:t> 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07488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Кислякову Женю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ученицу </a:t>
            </a:r>
            <a:r>
              <a:rPr lang="ru-RU" sz="2400" b="1" dirty="0" smtClean="0">
                <a:latin typeface="Comic Sans MS" panose="030F0702030302020204" pitchFamily="66" charset="0"/>
              </a:rPr>
              <a:t> 2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66769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МАЛЬЦЕВУ АНАСТАСИЮ</a:t>
            </a:r>
            <a:endParaRPr lang="ru-RU" sz="2400" dirty="0"/>
          </a:p>
          <a:p>
            <a:pPr algn="ctr"/>
            <a:r>
              <a:rPr lang="ru-RU" sz="2400" b="1" dirty="0" smtClean="0"/>
              <a:t>ученицу 5 класса</a:t>
            </a:r>
            <a:r>
              <a:rPr lang="ru-RU" sz="2400" b="1" dirty="0"/>
              <a:t>,</a:t>
            </a:r>
            <a:endParaRPr lang="ru-RU" sz="2400" dirty="0"/>
          </a:p>
          <a:p>
            <a:pPr algn="ctr"/>
            <a:r>
              <a:rPr lang="ru-RU" sz="2400" b="1" dirty="0"/>
              <a:t>занявшую </a:t>
            </a:r>
            <a:r>
              <a:rPr lang="en-US" sz="2400" b="1" dirty="0" smtClean="0"/>
              <a:t>III</a:t>
            </a:r>
            <a:r>
              <a:rPr lang="ru-RU" sz="2400" b="1" dirty="0" smtClean="0"/>
              <a:t> </a:t>
            </a:r>
            <a:r>
              <a:rPr lang="ru-RU" sz="2400" b="1" dirty="0"/>
              <a:t>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5-8 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07994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МАХАНОВУ ЯНУ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ученицу </a:t>
            </a:r>
            <a:r>
              <a:rPr lang="ru-RU" sz="2400" b="1" dirty="0" smtClean="0">
                <a:latin typeface="Comic Sans MS" panose="030F0702030302020204" pitchFamily="66" charset="0"/>
              </a:rPr>
              <a:t>2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403579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КВАШНИНУ ДАШУ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ученицу </a:t>
            </a:r>
            <a:r>
              <a:rPr lang="ru-RU" sz="2400" b="1" dirty="0" smtClean="0">
                <a:latin typeface="Comic Sans MS" panose="030F0702030302020204" pitchFamily="66" charset="0"/>
              </a:rPr>
              <a:t>3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68359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МАШЕНКОВУ ДАШУ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ученицу </a:t>
            </a:r>
            <a:r>
              <a:rPr lang="ru-RU" sz="2400" b="1" dirty="0" smtClean="0">
                <a:latin typeface="Comic Sans MS" panose="030F0702030302020204" pitchFamily="66" charset="0"/>
              </a:rPr>
              <a:t>4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занявшую </a:t>
            </a:r>
            <a:r>
              <a:rPr lang="en-US" sz="2400" b="1" dirty="0" smtClean="0">
                <a:latin typeface="Comic Sans MS" panose="030F0702030302020204" pitchFamily="66" charset="0"/>
              </a:rPr>
              <a:t>III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6729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Калинина Илью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3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занявшего </a:t>
            </a:r>
            <a:r>
              <a:rPr lang="en-US" sz="2400" b="1" dirty="0">
                <a:latin typeface="Comic Sans MS" panose="030F0702030302020204" pitchFamily="66" charset="0"/>
              </a:rPr>
              <a:t>I</a:t>
            </a:r>
            <a:r>
              <a:rPr lang="ru-RU" sz="2400" b="1" dirty="0">
                <a:latin typeface="Comic Sans MS" panose="030F0702030302020204" pitchFamily="66" charset="0"/>
              </a:rPr>
              <a:t> 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5088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Мясникова Илью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1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занявшего </a:t>
            </a:r>
            <a:r>
              <a:rPr lang="en-US" sz="2400" b="1" dirty="0" smtClean="0">
                <a:latin typeface="Comic Sans MS" panose="030F0702030302020204" pitchFamily="66" charset="0"/>
              </a:rPr>
              <a:t>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71662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Мещерякова Артёма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1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занявшего </a:t>
            </a:r>
            <a:r>
              <a:rPr lang="en-US" sz="2400" b="1" dirty="0" smtClean="0">
                <a:latin typeface="Comic Sans MS" panose="030F0702030302020204" pitchFamily="66" charset="0"/>
              </a:rPr>
              <a:t>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04682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Кириллова Кирилла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4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занявшего </a:t>
            </a:r>
            <a:r>
              <a:rPr lang="en-US" sz="2400" b="1" dirty="0" smtClean="0">
                <a:latin typeface="Comic Sans MS" panose="030F0702030302020204" pitchFamily="66" charset="0"/>
              </a:rPr>
              <a:t>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51788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Ларина Витю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2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занявшего </a:t>
            </a:r>
            <a:r>
              <a:rPr lang="en-US" sz="2400" b="1" dirty="0" smtClean="0">
                <a:latin typeface="Comic Sans MS" panose="030F0702030302020204" pitchFamily="66" charset="0"/>
              </a:rPr>
              <a:t>III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52227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Лотова Митю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2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занявшего </a:t>
            </a:r>
            <a:r>
              <a:rPr lang="en-US" sz="2400" b="1" dirty="0" smtClean="0">
                <a:latin typeface="Comic Sans MS" panose="030F0702030302020204" pitchFamily="66" charset="0"/>
              </a:rPr>
              <a:t>III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78771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err="1" smtClean="0">
                <a:latin typeface="Comic Sans MS" panose="030F0702030302020204" pitchFamily="66" charset="0"/>
              </a:rPr>
              <a:t>Пузырёва</a:t>
            </a:r>
            <a:r>
              <a:rPr lang="ru-RU" sz="3200" b="1" i="1" dirty="0" smtClean="0">
                <a:latin typeface="Comic Sans MS" panose="030F0702030302020204" pitchFamily="66" charset="0"/>
              </a:rPr>
              <a:t> Иллариона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4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занявшего </a:t>
            </a:r>
            <a:r>
              <a:rPr lang="en-US" sz="2400" b="1" dirty="0" smtClean="0">
                <a:latin typeface="Comic Sans MS" panose="030F0702030302020204" pitchFamily="66" charset="0"/>
              </a:rPr>
              <a:t>III</a:t>
            </a:r>
            <a:r>
              <a:rPr lang="ru-RU" sz="2400" b="1" dirty="0" smtClean="0">
                <a:latin typeface="Comic Sans MS" panose="030F0702030302020204" pitchFamily="66" charset="0"/>
              </a:rPr>
              <a:t> </a:t>
            </a:r>
            <a:r>
              <a:rPr lang="ru-RU" sz="2400" b="1" dirty="0">
                <a:latin typeface="Comic Sans MS" panose="030F0702030302020204" pitchFamily="66" charset="0"/>
              </a:rPr>
              <a:t>место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на общешкольном </a:t>
            </a:r>
            <a:r>
              <a:rPr lang="ru-RU" sz="2400" b="1" dirty="0" smtClean="0">
                <a:latin typeface="Comic Sans MS" panose="030F0702030302020204" pitchFamily="66" charset="0"/>
              </a:rPr>
              <a:t>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49368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АНТОНОВУ АЛЕКСАНДРУ</a:t>
            </a:r>
            <a:endParaRPr lang="ru-RU" sz="2400" dirty="0"/>
          </a:p>
          <a:p>
            <a:pPr algn="ctr"/>
            <a:r>
              <a:rPr lang="ru-RU" sz="2400" b="1" dirty="0" smtClean="0"/>
              <a:t>ученицу 5 класса</a:t>
            </a:r>
            <a:r>
              <a:rPr lang="ru-RU" sz="2400" b="1" dirty="0"/>
              <a:t>,</a:t>
            </a:r>
            <a:endParaRPr lang="ru-RU" sz="2400" dirty="0"/>
          </a:p>
          <a:p>
            <a:pPr algn="ctr"/>
            <a:r>
              <a:rPr lang="ru-RU" sz="2400" b="1" dirty="0"/>
              <a:t>занявшую </a:t>
            </a:r>
            <a:r>
              <a:rPr lang="en-US" sz="2400" b="1" dirty="0" smtClean="0"/>
              <a:t>III</a:t>
            </a:r>
            <a:r>
              <a:rPr lang="ru-RU" sz="2400" b="1" dirty="0" smtClean="0"/>
              <a:t> </a:t>
            </a:r>
            <a:r>
              <a:rPr lang="ru-RU" sz="2400" b="1" dirty="0"/>
              <a:t>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5-8 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6691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ВДОВИНА ЗАХАРА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2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 участие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в общешкольном 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58506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Шкиленко Сашу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3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 участие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в общешкольном 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7774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Романова Сашу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2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 участие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в общешкольном 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47142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Федотову Аню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3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 участие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в общешкольном 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5522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Ковалькову Иру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2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 участие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в общешкольном 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1-4 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77633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Плешкову Юлю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6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 участие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в общешкольном 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1218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Усачёву Кристину 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ученицу 6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 участие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в общешкольном 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75989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Квашнина Женю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7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 участие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в общешкольном 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77200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Кислякова Рустама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6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 участие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в общешкольном 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418694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ксперт\Desktop\ГРАМОТЫ день МАТЕРИ\shablon_detskogo_diplom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"/>
            <a:ext cx="6858000" cy="9141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386" y="489163"/>
            <a:ext cx="5839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/>
              <a:t>Муниципальное автономное общеобразовательное учреждение</a:t>
            </a:r>
            <a:endParaRPr lang="ru-RU" sz="1200" dirty="0"/>
          </a:p>
          <a:p>
            <a:pPr algn="ctr"/>
            <a:r>
              <a:rPr lang="ru-RU" sz="1200" b="1" i="1" dirty="0"/>
              <a:t>«Коточиговская средняя общеобразовательная школа»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39609" y="2051720"/>
            <a:ext cx="5007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   </a:t>
            </a:r>
            <a:r>
              <a:rPr lang="ru-RU" sz="6000" b="1" dirty="0" smtClean="0"/>
              <a:t>Награждает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14211" y="3088852"/>
            <a:ext cx="465864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Comic Sans MS" panose="030F0702030302020204" pitchFamily="66" charset="0"/>
              </a:rPr>
              <a:t>Белькова Сашу</a:t>
            </a:r>
            <a:endParaRPr lang="ru-RU" sz="3200" b="1" i="1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ученика 6 класса</a:t>
            </a:r>
            <a:r>
              <a:rPr lang="ru-RU" sz="2400" b="1" dirty="0">
                <a:latin typeface="Comic Sans MS" panose="030F0702030302020204" pitchFamily="66" charset="0"/>
              </a:rPr>
              <a:t>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за участие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в общешкольном конкурсе </a:t>
            </a: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художественного чтения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latin typeface="Comic Sans MS" panose="030F0702030302020204" pitchFamily="66" charset="0"/>
              </a:rPr>
              <a:t>«Мама, милая мама моя», 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посвящённом </a:t>
            </a:r>
            <a:r>
              <a:rPr lang="ru-RU" sz="2400" b="1" dirty="0">
                <a:latin typeface="Comic Sans MS" panose="030F0702030302020204" pitchFamily="66" charset="0"/>
              </a:rPr>
              <a:t>Дню </a:t>
            </a:r>
            <a:r>
              <a:rPr lang="ru-RU" sz="2400" b="1" dirty="0" smtClean="0">
                <a:latin typeface="Comic Sans MS" panose="030F0702030302020204" pitchFamily="66" charset="0"/>
              </a:rPr>
              <a:t>Матери,</a:t>
            </a:r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среди </a:t>
            </a:r>
            <a:r>
              <a:rPr lang="ru-RU" sz="2400" b="1" dirty="0">
                <a:latin typeface="Comic Sans MS" panose="030F0702030302020204" pitchFamily="66" charset="0"/>
              </a:rPr>
              <a:t>учащихся </a:t>
            </a:r>
            <a:r>
              <a:rPr lang="ru-RU" sz="2400" b="1" dirty="0" smtClean="0">
                <a:latin typeface="Comic Sans MS" panose="030F0702030302020204" pitchFamily="66" charset="0"/>
              </a:rPr>
              <a:t>5-8 </a:t>
            </a:r>
            <a:r>
              <a:rPr lang="ru-RU" sz="2400" b="1" dirty="0">
                <a:latin typeface="Comic Sans MS" panose="030F0702030302020204" pitchFamily="66" charset="0"/>
              </a:rPr>
              <a:t>классов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6752" y="6372200"/>
            <a:ext cx="4105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   /В.А. Мещеряков/</a:t>
            </a:r>
            <a:endParaRPr lang="ru-RU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23743" y="7668344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28771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КИСЛЯКОВУ ПОЛИНУ</a:t>
            </a:r>
            <a:endParaRPr lang="ru-RU" sz="2400" dirty="0"/>
          </a:p>
          <a:p>
            <a:pPr algn="ctr"/>
            <a:r>
              <a:rPr lang="ru-RU" sz="2400" b="1" dirty="0" smtClean="0"/>
              <a:t>ученицу 5 класса</a:t>
            </a:r>
            <a:r>
              <a:rPr lang="ru-RU" sz="2400" b="1" dirty="0"/>
              <a:t>,</a:t>
            </a:r>
            <a:endParaRPr lang="ru-RU" sz="2400" dirty="0"/>
          </a:p>
          <a:p>
            <a:pPr algn="ctr"/>
            <a:r>
              <a:rPr lang="ru-RU" sz="2400" b="1" dirty="0"/>
              <a:t>занявшую </a:t>
            </a:r>
            <a:r>
              <a:rPr lang="en-US" sz="2400" b="1" dirty="0" smtClean="0"/>
              <a:t>III</a:t>
            </a:r>
            <a:r>
              <a:rPr lang="ru-RU" sz="2400" b="1" dirty="0" smtClean="0"/>
              <a:t> </a:t>
            </a:r>
            <a:r>
              <a:rPr lang="ru-RU" sz="2400" b="1" dirty="0"/>
              <a:t>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5-8 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83323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Потапкина 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Надежда  Вениаминовна 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09076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Кузина 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Татьяна  Юрьевна 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81298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Лапшинова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Татьяна  Петровна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72419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Кислякова 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Ольга  Юрьевна 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66454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Кузьмина 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Елена Владимировна 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81390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Измайлова 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Олеся  Аркадьевна 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47071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Григорьева 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Юлия  Вячеславовна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3713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>
                <a:latin typeface="Monotype Corsiva" panose="03010101010201010101" pitchFamily="66" charset="0"/>
              </a:rPr>
              <a:t>Енина</a:t>
            </a:r>
            <a:r>
              <a:rPr lang="ru-RU" sz="3200" b="1" i="1" dirty="0" smtClean="0">
                <a:latin typeface="Monotype Corsiva" panose="03010101010201010101" pitchFamily="66" charset="0"/>
              </a:rPr>
              <a:t> 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Елена Юрьевна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90043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Абдуросулова 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Наталья   Николаевна 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82532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Кулагина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Татьяна Геннадьевна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72441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МАКАРОВУ ЭЛЬВИРУ</a:t>
            </a:r>
            <a:endParaRPr lang="ru-RU" sz="2400" dirty="0"/>
          </a:p>
          <a:p>
            <a:pPr algn="ctr"/>
            <a:r>
              <a:rPr lang="ru-RU" sz="2400" b="1" dirty="0" smtClean="0"/>
              <a:t>ученицу 6 класса</a:t>
            </a:r>
            <a:r>
              <a:rPr lang="ru-RU" sz="2400" b="1" dirty="0"/>
              <a:t>,</a:t>
            </a:r>
            <a:endParaRPr lang="ru-RU" sz="2400" dirty="0"/>
          </a:p>
          <a:p>
            <a:pPr algn="ctr"/>
            <a:r>
              <a:rPr lang="ru-RU" sz="2400" b="1" dirty="0"/>
              <a:t>занявшую </a:t>
            </a:r>
            <a:r>
              <a:rPr lang="en-US" sz="2400" b="1" dirty="0" smtClean="0"/>
              <a:t>II</a:t>
            </a:r>
            <a:r>
              <a:rPr lang="ru-RU" sz="2400" b="1" dirty="0" smtClean="0"/>
              <a:t> 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5-8 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126011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Ларина 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Любовь Владимировна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16783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Ларина 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Лариса Анатольевна 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07350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ксперт\Desktop\ГРАМОТЫ день МАТЕРИ\грамо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8"/>
            <a:ext cx="6858000" cy="92053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6541" y="179512"/>
            <a:ext cx="542821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/>
              <a:t>Муниципальное 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pPr algn="ctr"/>
            <a:endParaRPr lang="ru-RU" sz="1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2423" y="1835696"/>
            <a:ext cx="46805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Monotype Corsiva" panose="03010101010201010101" pitchFamily="66" charset="0"/>
              </a:rPr>
              <a:t>Награждается</a:t>
            </a:r>
            <a:endParaRPr lang="ru-RU" sz="6000" dirty="0">
              <a:latin typeface="Monotype Corsiva" panose="03010101010201010101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3" y="2699792"/>
            <a:ext cx="504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>
                <a:latin typeface="Monotype Corsiva" panose="03010101010201010101" pitchFamily="66" charset="0"/>
              </a:rPr>
              <a:t>Машенкова</a:t>
            </a:r>
            <a:r>
              <a:rPr lang="ru-RU" sz="3200" b="1" i="1" dirty="0" smtClean="0">
                <a:latin typeface="Monotype Corsiva" panose="03010101010201010101" pitchFamily="66" charset="0"/>
              </a:rPr>
              <a:t> </a:t>
            </a:r>
          </a:p>
          <a:p>
            <a:pPr algn="ctr"/>
            <a:r>
              <a:rPr lang="ru-RU" sz="3200" b="1" i="1" dirty="0" smtClean="0">
                <a:latin typeface="Monotype Corsiva" panose="03010101010201010101" pitchFamily="66" charset="0"/>
              </a:rPr>
              <a:t>Татьяна Михайловна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за </a:t>
            </a:r>
            <a:r>
              <a:rPr lang="ru-RU" sz="3200" b="1" dirty="0">
                <a:latin typeface="Monotype Corsiva" panose="03010101010201010101" pitchFamily="66" charset="0"/>
              </a:rPr>
              <a:t>участие </a:t>
            </a:r>
          </a:p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 </a:t>
            </a:r>
            <a:r>
              <a:rPr lang="ru-RU" sz="3200" b="1" dirty="0" smtClean="0">
                <a:latin typeface="Monotype Corsiva" panose="03010101010201010101" pitchFamily="66" charset="0"/>
              </a:rPr>
              <a:t>общешкольной выставке</a:t>
            </a: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 «Моя мама - рукодельница», </a:t>
            </a:r>
            <a:endParaRPr lang="en-US" sz="3200" b="1" dirty="0">
              <a:latin typeface="Monotype Corsiva" panose="03010101010201010101" pitchFamily="66" charset="0"/>
            </a:endParaRPr>
          </a:p>
          <a:p>
            <a:pPr algn="ctr"/>
            <a:r>
              <a:rPr lang="ru-RU" sz="3200" b="1" dirty="0" smtClean="0">
                <a:latin typeface="Monotype Corsiva" panose="03010101010201010101" pitchFamily="66" charset="0"/>
              </a:rPr>
              <a:t>посвящённой </a:t>
            </a:r>
            <a:r>
              <a:rPr lang="ru-RU" sz="3200" b="1" dirty="0">
                <a:latin typeface="Monotype Corsiva" panose="03010101010201010101" pitchFamily="66" charset="0"/>
              </a:rPr>
              <a:t>Дню </a:t>
            </a:r>
            <a:r>
              <a:rPr lang="ru-RU" sz="3200" b="1" dirty="0" smtClean="0">
                <a:latin typeface="Monotype Corsiva" panose="03010101010201010101" pitchFamily="66" charset="0"/>
              </a:rPr>
              <a:t>Матери</a:t>
            </a:r>
            <a:r>
              <a:rPr lang="ru-RU" sz="3200" b="1" dirty="0">
                <a:latin typeface="Monotype Corsiva" panose="03010101010201010101" pitchFamily="66" charset="0"/>
              </a:rPr>
              <a:t>.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5951716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Директор школы:   </a:t>
            </a:r>
            <a:endParaRPr lang="ru-RU" sz="2400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                       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/</a:t>
            </a:r>
            <a:r>
              <a:rPr lang="ru-RU" sz="2400" b="1" dirty="0">
                <a:latin typeface="Monotype Corsiva" panose="03010101010201010101" pitchFamily="66" charset="0"/>
              </a:rPr>
              <a:t>В.А. Мещеряков/</a:t>
            </a:r>
            <a:endParaRPr lang="ru-RU" sz="2400" dirty="0">
              <a:latin typeface="Monotype Corsiva" panose="03010101010201010101" pitchFamily="66" charset="0"/>
            </a:endParaRPr>
          </a:p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0315" y="8774668"/>
            <a:ext cx="210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17172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УСАЧЁВУ КРИСТИНУ</a:t>
            </a:r>
            <a:endParaRPr lang="ru-RU" sz="2400" dirty="0"/>
          </a:p>
          <a:p>
            <a:pPr algn="ctr"/>
            <a:r>
              <a:rPr lang="ru-RU" sz="2400" b="1" dirty="0" smtClean="0"/>
              <a:t>ученицу 6 класса</a:t>
            </a:r>
            <a:r>
              <a:rPr lang="ru-RU" sz="2400" b="1" dirty="0"/>
              <a:t>,</a:t>
            </a:r>
            <a:endParaRPr lang="ru-RU" sz="2400" dirty="0"/>
          </a:p>
          <a:p>
            <a:pPr algn="ctr"/>
            <a:r>
              <a:rPr lang="ru-RU" sz="2400" b="1" dirty="0"/>
              <a:t>занявшую </a:t>
            </a:r>
            <a:r>
              <a:rPr lang="en-US" sz="2400" b="1" dirty="0" smtClean="0"/>
              <a:t>II</a:t>
            </a:r>
            <a:r>
              <a:rPr lang="ru-RU" sz="2400" b="1" dirty="0" smtClean="0"/>
              <a:t> 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5-8 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82943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ПЛЕШКОВУ ЮЛИЮ</a:t>
            </a:r>
            <a:endParaRPr lang="ru-RU" sz="2400" dirty="0"/>
          </a:p>
          <a:p>
            <a:pPr algn="ctr"/>
            <a:r>
              <a:rPr lang="ru-RU" sz="2400" b="1" dirty="0" smtClean="0"/>
              <a:t>ученицу 6 класса</a:t>
            </a:r>
            <a:r>
              <a:rPr lang="ru-RU" sz="2400" b="1" dirty="0"/>
              <a:t>,</a:t>
            </a:r>
            <a:endParaRPr lang="ru-RU" sz="2400" dirty="0"/>
          </a:p>
          <a:p>
            <a:pPr algn="ctr"/>
            <a:r>
              <a:rPr lang="ru-RU" sz="2400" b="1" dirty="0"/>
              <a:t>занявшую </a:t>
            </a:r>
            <a:r>
              <a:rPr lang="en-US" sz="2400" b="1" dirty="0" smtClean="0"/>
              <a:t>II</a:t>
            </a:r>
            <a:r>
              <a:rPr lang="ru-RU" sz="2400" b="1" dirty="0" smtClean="0"/>
              <a:t> 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5-8 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97027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ГРАМОТЫ день МАТЕРИ\hello_html_m289388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0" y="13590"/>
            <a:ext cx="7055769" cy="9526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6673" y="467544"/>
            <a:ext cx="5717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Муниципальное </a:t>
            </a:r>
            <a:r>
              <a:rPr lang="ru-RU" sz="1400" b="1" i="1" dirty="0"/>
              <a:t>автономное общеобразовательное учреждение</a:t>
            </a:r>
            <a:endParaRPr lang="ru-RU" sz="1400" dirty="0"/>
          </a:p>
          <a:p>
            <a:pPr algn="ctr"/>
            <a:r>
              <a:rPr lang="ru-RU" sz="1400" b="1" i="1" dirty="0"/>
              <a:t>«Коточиговская средняя общеобразовательная школа»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4465" y="2627784"/>
            <a:ext cx="4194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Награждает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8203" y="3643447"/>
            <a:ext cx="42347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КИСЛЯКОВУ ЖЕНЮ</a:t>
            </a:r>
            <a:endParaRPr lang="ru-RU" sz="2400" dirty="0"/>
          </a:p>
          <a:p>
            <a:pPr algn="ctr"/>
            <a:r>
              <a:rPr lang="ru-RU" sz="2400" b="1" dirty="0" smtClean="0"/>
              <a:t>ученицу 2 класса</a:t>
            </a:r>
            <a:r>
              <a:rPr lang="ru-RU" sz="2400" b="1" dirty="0"/>
              <a:t>,</a:t>
            </a:r>
            <a:endParaRPr lang="ru-RU" sz="2400" dirty="0"/>
          </a:p>
          <a:p>
            <a:pPr algn="ctr"/>
            <a:r>
              <a:rPr lang="ru-RU" sz="2400" b="1" dirty="0"/>
              <a:t>занявшую </a:t>
            </a:r>
            <a:r>
              <a:rPr lang="en-US" sz="2400" b="1" dirty="0" smtClean="0"/>
              <a:t>I</a:t>
            </a:r>
            <a:r>
              <a:rPr lang="ru-RU" sz="2400" b="1" dirty="0" smtClean="0"/>
              <a:t> место</a:t>
            </a:r>
            <a:endParaRPr lang="ru-RU" sz="2400" dirty="0"/>
          </a:p>
          <a:p>
            <a:pPr algn="ctr"/>
            <a:r>
              <a:rPr lang="ru-RU" sz="2400" b="1" dirty="0"/>
              <a:t>на общешкольном песенном конкурсе фестивале </a:t>
            </a:r>
            <a:endParaRPr lang="ru-RU" sz="2400" dirty="0"/>
          </a:p>
          <a:p>
            <a:pPr algn="ctr"/>
            <a:r>
              <a:rPr lang="ru-RU" sz="2400" b="1" dirty="0"/>
              <a:t> «Пусть всегда будет МАМА», посвящённом Дню Матери.</a:t>
            </a:r>
            <a:endParaRPr lang="ru-RU" sz="2400" dirty="0"/>
          </a:p>
          <a:p>
            <a:pPr algn="ctr"/>
            <a:r>
              <a:rPr lang="ru-RU" sz="2400" b="1" dirty="0"/>
              <a:t>Среди учащихся </a:t>
            </a:r>
            <a:r>
              <a:rPr lang="ru-RU" sz="2400" b="1" dirty="0" smtClean="0"/>
              <a:t>1-4 </a:t>
            </a:r>
            <a:r>
              <a:rPr lang="ru-RU" sz="2400" b="1" dirty="0"/>
              <a:t>классов.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88840" y="7308304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Директор школы:   </a:t>
            </a:r>
            <a:endParaRPr lang="ru-RU" dirty="0"/>
          </a:p>
          <a:p>
            <a:r>
              <a:rPr lang="ru-RU" b="1" dirty="0"/>
              <a:t>                        </a:t>
            </a:r>
            <a:r>
              <a:rPr lang="ru-RU" b="1" dirty="0" smtClean="0"/>
              <a:t>   </a:t>
            </a:r>
            <a:r>
              <a:rPr lang="ru-RU" b="1" dirty="0"/>
              <a:t>/В.А. Мещеряков/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4438" y="8323951"/>
            <a:ext cx="1469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27 ноября 2015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36409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3222</Words>
  <Application>Microsoft Office PowerPoint</Application>
  <PresentationFormat>Экран (4:3)</PresentationFormat>
  <Paragraphs>839</Paragraphs>
  <Slides>62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Эксперт</dc:creator>
  <cp:lastModifiedBy>0</cp:lastModifiedBy>
  <cp:revision>11</cp:revision>
  <cp:lastPrinted>2015-12-06T17:33:42Z</cp:lastPrinted>
  <dcterms:created xsi:type="dcterms:W3CDTF">2015-12-06T17:01:11Z</dcterms:created>
  <dcterms:modified xsi:type="dcterms:W3CDTF">2015-12-09T04:15:46Z</dcterms:modified>
</cp:coreProperties>
</file>