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ru-RU" dirty="0" smtClean="0"/>
              <a:t>Беслан в наших сердцах</a:t>
            </a:r>
            <a:endParaRPr lang="ru-RU" dirty="0"/>
          </a:p>
        </p:txBody>
      </p:sp>
      <p:pic>
        <p:nvPicPr>
          <p:cNvPr id="1026" name="Picture 2" descr="C:\Users\User\Desktop\О беслане\3813637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3 сентября в 12.15 </a:t>
            </a:r>
            <a:r>
              <a:rPr lang="ru-RU" dirty="0" smtClean="0"/>
              <a:t>Волонтёры школы </a:t>
            </a:r>
            <a:r>
              <a:rPr lang="ru-RU" dirty="0" smtClean="0"/>
              <a:t> провели линейку - митинг  </a:t>
            </a:r>
            <a:r>
              <a:rPr lang="en-US" dirty="0" smtClean="0"/>
              <a:t>#</a:t>
            </a:r>
            <a:r>
              <a:rPr lang="ru-RU" dirty="0" smtClean="0"/>
              <a:t>Б</a:t>
            </a:r>
            <a:r>
              <a:rPr lang="ru-RU" dirty="0" smtClean="0"/>
              <a:t>еслан в наших сердцах, посвящённую памяти жертв </a:t>
            </a:r>
            <a:r>
              <a:rPr lang="ru-RU" dirty="0" err="1" smtClean="0"/>
              <a:t>Бесланской</a:t>
            </a:r>
            <a:r>
              <a:rPr lang="ru-RU" dirty="0" smtClean="0"/>
              <a:t> трагедии. Минутой молчания почтили память погибших во время теракта.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6143644"/>
            <a:ext cx="400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Педагог – организатор: Кайдунова </a:t>
            </a:r>
            <a:r>
              <a:rPr lang="ru-RU" dirty="0" smtClean="0"/>
              <a:t>С.Н.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#Беслан в наших сердцах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#Беслан в наших сердцах</dc:title>
  <dc:creator>User</dc:creator>
  <cp:lastModifiedBy>0</cp:lastModifiedBy>
  <cp:revision>1</cp:revision>
  <dcterms:created xsi:type="dcterms:W3CDTF">2018-09-03T10:48:55Z</dcterms:created>
  <dcterms:modified xsi:type="dcterms:W3CDTF">2018-09-03T11:02:24Z</dcterms:modified>
</cp:coreProperties>
</file>