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ноября ребята 1-6 классов сдавали нормы ГТО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2018-2019 учебный год\21 октября фото с телефона род собрание. день пожилого человека\Зарядка с чемпионом 18.09.2018\ri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6624736" cy="36747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5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Эксперт\Desktop\декада правовых знаний\сдаем нормы гто\viber ima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" t="13028" r="4233" b="20833"/>
          <a:stretch/>
        </p:blipFill>
        <p:spPr bwMode="auto">
          <a:xfrm>
            <a:off x="251520" y="221889"/>
            <a:ext cx="5400600" cy="28070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Эксперт\Desktop\декада правовых знаний\сдаем нормы гто\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2" b="13576"/>
          <a:stretch/>
        </p:blipFill>
        <p:spPr bwMode="auto">
          <a:xfrm>
            <a:off x="3790858" y="3028980"/>
            <a:ext cx="4729425" cy="35115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3861048"/>
            <a:ext cx="35557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Отжимание</a:t>
            </a:r>
            <a:endParaRPr lang="ru-RU" sz="40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7852" y="1196752"/>
            <a:ext cx="25042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Прыжок 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в длину с места</a:t>
            </a:r>
            <a:endParaRPr lang="ru-RU" sz="20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31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Эксперт\Desktop\декада правовых знаний\сдаем нормы гто\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9" t="3091"/>
          <a:stretch/>
        </p:blipFill>
        <p:spPr bwMode="auto">
          <a:xfrm>
            <a:off x="539552" y="260648"/>
            <a:ext cx="4104456" cy="32703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Эксперт\Desktop\декада правовых знаний\сдаем нормы гто\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47" r="12097"/>
          <a:stretch/>
        </p:blipFill>
        <p:spPr bwMode="auto">
          <a:xfrm>
            <a:off x="3367854" y="2492896"/>
            <a:ext cx="5385792" cy="33661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52120" y="853261"/>
            <a:ext cx="24978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Поднимание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туловища</a:t>
            </a:r>
            <a:endParaRPr lang="ru-RU" sz="24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542828">
            <a:off x="1178831" y="4500207"/>
            <a:ext cx="2204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Подтягивание</a:t>
            </a:r>
            <a:endParaRPr lang="ru-RU" sz="20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7854" y="6196662"/>
            <a:ext cx="5182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Учитель физической культуры Кайдунова С.Н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7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Эксперт\Desktop\2018-2019 учебный год\21 октября фото с телефона род собрание. день пожилого человека\Зарядка с чемпионом 18.09.2018\img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3" t="1" b="15699"/>
          <a:stretch/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8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23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8 ноября ребята 1-6 классов сдавали нормы ГТО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ноября ребята 1-6 классов сдали нормы ГТО</dc:title>
  <dc:creator>Эксперт</dc:creator>
  <cp:lastModifiedBy>Эксперт</cp:lastModifiedBy>
  <cp:revision>2</cp:revision>
  <dcterms:created xsi:type="dcterms:W3CDTF">2018-11-20T17:19:31Z</dcterms:created>
  <dcterms:modified xsi:type="dcterms:W3CDTF">2018-11-20T17:33:54Z</dcterms:modified>
</cp:coreProperties>
</file>