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Эксперт\Desktop\декада правовых знаний\00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0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255" y="4427820"/>
            <a:ext cx="82044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20 ноября в рамках декады правовых  знаний и безопасности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специалисты органов  системы профилактики провели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с учащимися 9-11 классов встречу, на которой посмотрели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и обсудили документальный фильм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о колонии для несовершеннолетних.</a:t>
            </a:r>
            <a:endParaRPr lang="ru-RU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9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ксперт\Desktop\декада правовых знаний\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20215" b="30107"/>
          <a:stretch/>
        </p:blipFill>
        <p:spPr bwMode="auto">
          <a:xfrm>
            <a:off x="197748" y="29895"/>
            <a:ext cx="6984776" cy="27393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Эксперт\Desktop\декада правовых знаний\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1"/>
          <a:stretch/>
        </p:blipFill>
        <p:spPr bwMode="auto">
          <a:xfrm>
            <a:off x="5076056" y="3140996"/>
            <a:ext cx="3384376" cy="34547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Эксперт\Desktop\декада правовых знаний\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37" b="32688"/>
          <a:stretch/>
        </p:blipFill>
        <p:spPr bwMode="auto">
          <a:xfrm>
            <a:off x="548182" y="2913691"/>
            <a:ext cx="4083918" cy="30914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5" y="6005174"/>
            <a:ext cx="3280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Ломакина Дарья Сергеевна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Школьный инспектор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5640" y="2631329"/>
            <a:ext cx="4309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Томилова Ольга Ильинична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                               секретарь КДН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Эксперт\Desktop\декада правовых знаний\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9" t="7097" r="13709" b="31613"/>
          <a:stretch/>
        </p:blipFill>
        <p:spPr bwMode="auto">
          <a:xfrm>
            <a:off x="395536" y="188640"/>
            <a:ext cx="5951226" cy="37691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Эксперт\Desktop\декада правовых знаний\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5" t="13979" r="27904" b="32473"/>
          <a:stretch/>
        </p:blipFill>
        <p:spPr bwMode="auto">
          <a:xfrm>
            <a:off x="2962671" y="2564904"/>
            <a:ext cx="5515897" cy="36723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3789040"/>
            <a:ext cx="29626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Юлия Сергеевна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специалист по 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социальной работе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КЦСОН</a:t>
            </a:r>
          </a:p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р</a:t>
            </a: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аботает с  ребятами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6228020"/>
            <a:ext cx="59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Педагог организатор Кайдунова Светлана Николаевна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59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2</cp:revision>
  <dcterms:created xsi:type="dcterms:W3CDTF">2018-11-20T17:34:04Z</dcterms:created>
  <dcterms:modified xsi:type="dcterms:W3CDTF">2018-11-20T17:57:52Z</dcterms:modified>
</cp:coreProperties>
</file>