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3076" name="Picture 2" descr="C:\Users\User\Desktop\ПЛАН ВР 2015 - 2016 учебный год\РОДИТЕЛЬСКОЕ СОБРАНИЕ 8 апреля 2016\200805281500333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Прямоугольник 4"/>
          <p:cNvSpPr>
            <a:spLocks noChangeArrowheads="1"/>
          </p:cNvSpPr>
          <p:nvPr/>
        </p:nvSpPr>
        <p:spPr bwMode="auto">
          <a:xfrm>
            <a:off x="2786063" y="1071563"/>
            <a:ext cx="457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latin typeface="Bookman Old Style" pitchFamily="18" charset="0"/>
              </a:rPr>
              <a:t>С 19 по 29 ноября декада правовых знаний и безопасности</a:t>
            </a:r>
            <a:endParaRPr lang="ru-RU" altLang="ru-RU" b="1" dirty="0">
              <a:latin typeface="Bookman Old Style" pitchFamily="18" charset="0"/>
            </a:endParaRPr>
          </a:p>
        </p:txBody>
      </p:sp>
      <p:sp>
        <p:nvSpPr>
          <p:cNvPr id="3079" name="TextBox 7"/>
          <p:cNvSpPr txBox="1">
            <a:spLocks noChangeArrowheads="1"/>
          </p:cNvSpPr>
          <p:nvPr/>
        </p:nvSpPr>
        <p:spPr bwMode="auto">
          <a:xfrm>
            <a:off x="3126198" y="2324255"/>
            <a:ext cx="5622266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000" b="1" dirty="0" smtClean="0">
                <a:latin typeface="Calibri" pitchFamily="34" charset="0"/>
              </a:rPr>
              <a:t>20 ноября – ЕДИНЫЙ УРОК ПРАВА </a:t>
            </a:r>
            <a:endParaRPr lang="ru-RU" altLang="ru-RU" sz="2000" b="1" dirty="0">
              <a:latin typeface="Calibri" pitchFamily="34" charset="0"/>
            </a:endParaRPr>
          </a:p>
          <a:p>
            <a:pPr eaLnBrk="1" hangingPunct="1"/>
            <a:r>
              <a:rPr lang="ru-RU" altLang="ru-RU" sz="2000" b="1" dirty="0" smtClean="0">
                <a:latin typeface="Calibri" pitchFamily="34" charset="0"/>
              </a:rPr>
              <a:t>(Единый </a:t>
            </a:r>
            <a:r>
              <a:rPr lang="ru-RU" altLang="ru-RU" sz="2000" b="1" dirty="0">
                <a:latin typeface="Calibri" pitchFamily="34" charset="0"/>
              </a:rPr>
              <a:t>урок по правовому воспитанию в 1-11 </a:t>
            </a:r>
            <a:r>
              <a:rPr lang="ru-RU" altLang="ru-RU" sz="2000" b="1" dirty="0" smtClean="0">
                <a:latin typeface="Calibri" pitchFamily="34" charset="0"/>
              </a:rPr>
              <a:t>классах)</a:t>
            </a:r>
          </a:p>
          <a:p>
            <a:pPr eaLnBrk="1" hangingPunct="1"/>
            <a:r>
              <a:rPr lang="ru-RU" altLang="ru-RU" sz="2000" b="1" dirty="0" smtClean="0">
                <a:latin typeface="Calibri" pitchFamily="34" charset="0"/>
              </a:rPr>
              <a:t>28 ноября «Папа, мама, я спортивная семья»</a:t>
            </a:r>
            <a:endParaRPr lang="ru-RU" altLang="ru-RU" sz="2000" b="1" dirty="0">
              <a:latin typeface="Calibri" pitchFamily="34" charset="0"/>
            </a:endParaRPr>
          </a:p>
          <a:p>
            <a:pPr eaLnBrk="1" hangingPunct="1"/>
            <a:r>
              <a:rPr lang="ru-RU" altLang="ru-RU" sz="2000" b="1" dirty="0" smtClean="0">
                <a:latin typeface="Calibri" pitchFamily="34" charset="0"/>
              </a:rPr>
              <a:t>30 ноября общешкольное родительское собрание «Обратите на меня внимание»</a:t>
            </a:r>
          </a:p>
          <a:p>
            <a:pPr eaLnBrk="1" hangingPunct="1"/>
            <a:r>
              <a:rPr lang="ru-RU" altLang="ru-RU" sz="2000" b="1" dirty="0" smtClean="0">
                <a:latin typeface="Calibri" pitchFamily="34" charset="0"/>
              </a:rPr>
              <a:t>30 ноября праздничный концерт «Её величество мать»</a:t>
            </a:r>
            <a:endParaRPr lang="ru-RU" altLang="ru-RU" sz="2000" b="1" dirty="0">
              <a:latin typeface="Calibri" pitchFamily="34" charset="0"/>
            </a:endParaRPr>
          </a:p>
          <a:p>
            <a:pPr eaLnBrk="1" hangingPunct="1"/>
            <a:r>
              <a:rPr lang="ru-RU" altLang="ru-RU" sz="2000" b="1" dirty="0" smtClean="0">
                <a:latin typeface="Calibri" pitchFamily="34" charset="0"/>
              </a:rPr>
              <a:t>С 19 по 28 ноября  «Родительский патруль</a:t>
            </a:r>
            <a:r>
              <a:rPr lang="ru-RU" altLang="ru-RU" sz="2000" dirty="0" smtClean="0">
                <a:latin typeface="Calibri" pitchFamily="34" charset="0"/>
              </a:rPr>
              <a:t>»</a:t>
            </a:r>
            <a:endParaRPr lang="ru-RU" altLang="ru-RU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20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Эксперт</dc:creator>
  <cp:lastModifiedBy>Эксперт</cp:lastModifiedBy>
  <cp:revision>1</cp:revision>
  <dcterms:created xsi:type="dcterms:W3CDTF">2018-11-25T14:48:48Z</dcterms:created>
  <dcterms:modified xsi:type="dcterms:W3CDTF">2018-11-25T14:58:29Z</dcterms:modified>
</cp:coreProperties>
</file>