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8" r:id="rId2"/>
    <p:sldId id="307" r:id="rId3"/>
    <p:sldId id="306" r:id="rId4"/>
    <p:sldId id="305" r:id="rId5"/>
    <p:sldId id="304" r:id="rId6"/>
    <p:sldId id="263" r:id="rId7"/>
    <p:sldId id="267" r:id="rId8"/>
    <p:sldId id="273" r:id="rId9"/>
    <p:sldId id="266" r:id="rId10"/>
    <p:sldId id="268" r:id="rId11"/>
    <p:sldId id="272" r:id="rId12"/>
    <p:sldId id="269" r:id="rId13"/>
    <p:sldId id="271" r:id="rId14"/>
    <p:sldId id="270" r:id="rId15"/>
    <p:sldId id="274" r:id="rId16"/>
    <p:sldId id="276" r:id="rId17"/>
    <p:sldId id="278" r:id="rId18"/>
    <p:sldId id="279" r:id="rId19"/>
    <p:sldId id="281" r:id="rId20"/>
    <p:sldId id="283" r:id="rId21"/>
    <p:sldId id="285" r:id="rId22"/>
    <p:sldId id="286" r:id="rId23"/>
    <p:sldId id="287" r:id="rId24"/>
    <p:sldId id="284" r:id="rId25"/>
    <p:sldId id="288" r:id="rId26"/>
    <p:sldId id="289" r:id="rId27"/>
    <p:sldId id="290" r:id="rId28"/>
    <p:sldId id="291" r:id="rId29"/>
    <p:sldId id="293" r:id="rId30"/>
    <p:sldId id="292" r:id="rId31"/>
    <p:sldId id="294" r:id="rId32"/>
    <p:sldId id="295" r:id="rId33"/>
    <p:sldId id="296" r:id="rId34"/>
    <p:sldId id="298" r:id="rId35"/>
    <p:sldId id="300" r:id="rId36"/>
    <p:sldId id="301" r:id="rId37"/>
    <p:sldId id="303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7030A0"/>
                </a:solidFill>
                <a:latin typeface="Arial Black" panose="020B0A04020102020204" pitchFamily="34" charset="0"/>
              </a:rPr>
              <a:t>«Это моя мама…»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7030A0"/>
                </a:solidFill>
              </a:rPr>
              <a:t>Детские работы,  в рамках конкурса рисунков  посвящённого празднику «День Матери»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462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Эксперт\Desktop\на сайт день матери концерт\18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6" t="25887" r="5710" b="22301"/>
          <a:stretch/>
        </p:blipFill>
        <p:spPr bwMode="auto">
          <a:xfrm rot="16200000">
            <a:off x="1160362" y="-1125642"/>
            <a:ext cx="6857999" cy="9109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9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Эксперт\Desktop\на сайт день матери концерт\1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82" t="5377" r="21895" b="8922"/>
          <a:stretch/>
        </p:blipFill>
        <p:spPr bwMode="auto">
          <a:xfrm>
            <a:off x="0" y="-1"/>
            <a:ext cx="9144000" cy="7051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48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Эксперт\Desktop\на сайт день матери концерт\2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93" t="3421" r="24339" b="14461"/>
          <a:stretch/>
        </p:blipFill>
        <p:spPr bwMode="auto">
          <a:xfrm>
            <a:off x="0" y="30792"/>
            <a:ext cx="9144000" cy="695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02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Эксперт\Desktop\на сайт день матери концерт\2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15" t="6354" r="27026" b="14135"/>
          <a:stretch/>
        </p:blipFill>
        <p:spPr bwMode="auto">
          <a:xfrm>
            <a:off x="0" y="-1"/>
            <a:ext cx="9144000" cy="674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66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Эксперт\Desktop\на сайт день матери концерт\23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3" t="19389" r="18961" b="2260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53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Эксперт\Desktop\на сайт день матери концерт\2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93" t="5051" r="25560" b="9899"/>
          <a:stretch/>
        </p:blipFill>
        <p:spPr bwMode="auto">
          <a:xfrm>
            <a:off x="0" y="0"/>
            <a:ext cx="4932040" cy="684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Эксперт\Desktop\на сайт день матери концерт\2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27" t="6029" r="27515" b="8270"/>
          <a:stretch/>
        </p:blipFill>
        <p:spPr bwMode="auto">
          <a:xfrm>
            <a:off x="4860032" y="0"/>
            <a:ext cx="48501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84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Эксперт\Desktop\на сайт день матери концерт\26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3" t="4725" r="30692" b="17394"/>
          <a:stretch/>
        </p:blipFill>
        <p:spPr bwMode="auto">
          <a:xfrm>
            <a:off x="32964" y="15186"/>
            <a:ext cx="5239479" cy="684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Эксперт\Desktop\на сайт день матери концерт\2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14" t="10916" r="25316" b="8922"/>
          <a:stretch/>
        </p:blipFill>
        <p:spPr bwMode="auto">
          <a:xfrm>
            <a:off x="5148064" y="7374"/>
            <a:ext cx="4349714" cy="685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16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Эксперт\Desktop\на сайт день матери концерт\28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14" t="5377" r="24583" b="20327"/>
          <a:stretch/>
        </p:blipFill>
        <p:spPr bwMode="auto">
          <a:xfrm>
            <a:off x="0" y="0"/>
            <a:ext cx="4996889" cy="6874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Эксперт\Desktop\на сайт день матери концерт\2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15" t="6680" r="24094" b="12832"/>
          <a:stretch/>
        </p:blipFill>
        <p:spPr bwMode="auto">
          <a:xfrm>
            <a:off x="4788024" y="35974"/>
            <a:ext cx="4800254" cy="682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08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Эксперт\Desktop\на сайт день матери концерт\3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6" t="10264" r="27516" b="20002"/>
          <a:stretch/>
        </p:blipFill>
        <p:spPr bwMode="auto">
          <a:xfrm>
            <a:off x="0" y="0"/>
            <a:ext cx="44999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Эксперт\Desktop\на сайт день матери концерт\3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0" t="9288" r="24827" b="7292"/>
          <a:stretch/>
        </p:blipFill>
        <p:spPr bwMode="auto">
          <a:xfrm>
            <a:off x="4355976" y="6477"/>
            <a:ext cx="5192170" cy="685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14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Users\Эксперт\Desktop\на сайт день матери концерт\3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7" t="5167" r="29454" b="9458"/>
          <a:stretch/>
        </p:blipFill>
        <p:spPr bwMode="auto">
          <a:xfrm>
            <a:off x="17338" y="16044"/>
            <a:ext cx="4622241" cy="684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Эксперт\Desktop\на сайт день матери концерт\3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93" t="7983" r="24339" b="13810"/>
          <a:stretch/>
        </p:blipFill>
        <p:spPr bwMode="auto">
          <a:xfrm>
            <a:off x="3995936" y="0"/>
            <a:ext cx="52578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70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Эксперт\Desktop\на сайт день матери концерт\1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2" t="39593" b="8921"/>
          <a:stretch/>
        </p:blipFill>
        <p:spPr bwMode="auto">
          <a:xfrm>
            <a:off x="26049" y="0"/>
            <a:ext cx="9117951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Эксперт\Desktop\на сайт день матери концерт\1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9" t="37311" r="11142" b="15439"/>
          <a:stretch/>
        </p:blipFill>
        <p:spPr bwMode="auto">
          <a:xfrm>
            <a:off x="0" y="2852936"/>
            <a:ext cx="9144000" cy="3993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06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Users\Эксперт\Desktop\на сайт день матери концерт\3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82" t="6029" r="26782" b="12180"/>
          <a:stretch/>
        </p:blipFill>
        <p:spPr bwMode="auto">
          <a:xfrm>
            <a:off x="0" y="18635"/>
            <a:ext cx="4847869" cy="683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Эксперт\Desktop\на сайт день матери концерт\3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14" t="9613" r="21162" b="6314"/>
          <a:stretch/>
        </p:blipFill>
        <p:spPr bwMode="auto">
          <a:xfrm>
            <a:off x="4139952" y="0"/>
            <a:ext cx="4896544" cy="690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3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C:\Users\Эксперт\Desktop\на сайт день матери концерт\36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48" t="4073" r="24339" b="11529"/>
          <a:stretch/>
        </p:blipFill>
        <p:spPr bwMode="auto">
          <a:xfrm>
            <a:off x="0" y="0"/>
            <a:ext cx="521133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Эксперт\Desktop\на сайт день матери концерт\3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0" t="9005" r="21976" b="8468"/>
          <a:stretch/>
        </p:blipFill>
        <p:spPr bwMode="auto">
          <a:xfrm>
            <a:off x="4644008" y="0"/>
            <a:ext cx="51825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07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C:\Users\Эксперт\Desktop\на сайт день матери концерт\38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59" t="7332" r="28005" b="12506"/>
          <a:stretch/>
        </p:blipFill>
        <p:spPr bwMode="auto">
          <a:xfrm>
            <a:off x="-1" y="0"/>
            <a:ext cx="47950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3" name="Picture 3" descr="C:\Users\Эксперт\Desktop\на сайт день матери концерт\3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47" t="13037" r="24395" b="13844"/>
          <a:stretch/>
        </p:blipFill>
        <p:spPr bwMode="auto">
          <a:xfrm>
            <a:off x="4139951" y="0"/>
            <a:ext cx="49144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39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C:\Users\Эксперт\Desktop\на сайт день матери концерт\4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37" t="12546" r="20428" b="5988"/>
          <a:stretch/>
        </p:blipFill>
        <p:spPr bwMode="auto">
          <a:xfrm>
            <a:off x="4344" y="0"/>
            <a:ext cx="43343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7" name="Picture 3" descr="C:\Users\Эксперт\Desktop\на сайт день матери концерт\4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40" t="9274" r="23790" b="14651"/>
          <a:stretch/>
        </p:blipFill>
        <p:spPr bwMode="auto">
          <a:xfrm>
            <a:off x="4139952" y="11699"/>
            <a:ext cx="5445560" cy="684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15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C:\Users\Эксперт\Desktop\на сайт день матери концерт\35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14" t="9613" r="21162" b="6314"/>
          <a:stretch/>
        </p:blipFill>
        <p:spPr bwMode="auto">
          <a:xfrm>
            <a:off x="0" y="23836"/>
            <a:ext cx="4847488" cy="683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5" name="Picture 3" descr="C:\Users\Эксперт\Desktop\на сайт день матери концерт\3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0" t="9005" r="21976" b="8468"/>
          <a:stretch/>
        </p:blipFill>
        <p:spPr bwMode="auto">
          <a:xfrm>
            <a:off x="3707904" y="12576"/>
            <a:ext cx="5436096" cy="719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28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C:\Users\Эксперт\Desktop\на сайт день матери концерт\4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4" t="11568" r="10407" b="20978"/>
          <a:stretch/>
        </p:blipFill>
        <p:spPr bwMode="auto">
          <a:xfrm>
            <a:off x="-1" y="9984"/>
            <a:ext cx="9129471" cy="673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50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C:\Users\Эксперт\Desktop\на сайт день матери концерт\43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8" t="12872" r="6742" b="20653"/>
          <a:stretch/>
        </p:blipFill>
        <p:spPr bwMode="auto">
          <a:xfrm>
            <a:off x="-1" y="0"/>
            <a:ext cx="91698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18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C:\Users\Эксперт\Desktop\на сайт день матери концерт\4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1" r="20095" b="13464"/>
          <a:stretch/>
        </p:blipFill>
        <p:spPr bwMode="auto">
          <a:xfrm>
            <a:off x="0" y="0"/>
            <a:ext cx="5148064" cy="680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Эксперт\Desktop\на сайт день матери концерт\4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37" t="-3096" r="17251" b="14338"/>
          <a:stretch/>
        </p:blipFill>
        <p:spPr bwMode="auto">
          <a:xfrm>
            <a:off x="3851920" y="-171400"/>
            <a:ext cx="5238917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3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C:\Users\Эксперт\Desktop\на сайт день матери концерт\45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4" t="16782" r="10407" b="24563"/>
          <a:stretch/>
        </p:blipFill>
        <p:spPr bwMode="auto">
          <a:xfrm>
            <a:off x="3488" y="34280"/>
            <a:ext cx="9105332" cy="682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32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C:\Users\Эксперт\Desktop\на сайт день матери концерт\47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36" t="11242" r="25192" b="14012"/>
          <a:stretch/>
        </p:blipFill>
        <p:spPr bwMode="auto">
          <a:xfrm>
            <a:off x="23438" y="0"/>
            <a:ext cx="90130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26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Эксперт\Desktop\на сайт день матери концерт\8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46" b="37050"/>
          <a:stretch/>
        </p:blipFill>
        <p:spPr bwMode="auto">
          <a:xfrm>
            <a:off x="5182" y="0"/>
            <a:ext cx="9138818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Эксперт\Desktop\на сайт день матери концерт\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63" b="29451"/>
          <a:stretch/>
        </p:blipFill>
        <p:spPr bwMode="auto">
          <a:xfrm>
            <a:off x="0" y="3140968"/>
            <a:ext cx="9144000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74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C:\Users\Эксперт\Desktop\на сайт день матери концерт\46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37" t="-3096" r="17251" b="14338"/>
          <a:stretch/>
        </p:blipFill>
        <p:spPr bwMode="auto">
          <a:xfrm>
            <a:off x="107504" y="-171400"/>
            <a:ext cx="5238917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7" name="Picture 3" descr="C:\Users\Эксперт\Desktop\на сайт день матери концерт\4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3" t="22984" r="14920" b="21102"/>
          <a:stretch/>
        </p:blipFill>
        <p:spPr bwMode="auto">
          <a:xfrm>
            <a:off x="4139952" y="116632"/>
            <a:ext cx="510218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31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C:\Users\Эксперт\Desktop\на сайт день матери концерт\49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1" t="16130" r="10408" b="18698"/>
          <a:stretch/>
        </p:blipFill>
        <p:spPr bwMode="auto">
          <a:xfrm>
            <a:off x="0" y="5640"/>
            <a:ext cx="9284946" cy="6852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87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C:\Users\Эксперт\Desktop\на сайт день матери концерт\5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8" t="18411" r="10164" b="14461"/>
          <a:stretch/>
        </p:blipFill>
        <p:spPr bwMode="auto">
          <a:xfrm>
            <a:off x="0" y="0"/>
            <a:ext cx="92479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46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C:\Users\Эксперт\Desktop\на сайт день матери концерт\5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0" t="10264" r="20917" b="2078"/>
          <a:stretch/>
        </p:blipFill>
        <p:spPr bwMode="auto">
          <a:xfrm>
            <a:off x="12995" y="20388"/>
            <a:ext cx="4198965" cy="6837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Эксперт\Desktop\на сайт день матери концерт\5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49" t="4400" r="23605" b="12181"/>
          <a:stretch/>
        </p:blipFill>
        <p:spPr bwMode="auto">
          <a:xfrm>
            <a:off x="4283968" y="116632"/>
            <a:ext cx="4860032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83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 descr="C:\Users\Эксперт\Desktop\на сайт день матери концерт\53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8" t="6029" r="25071" b="12506"/>
          <a:stretch/>
        </p:blipFill>
        <p:spPr bwMode="auto">
          <a:xfrm>
            <a:off x="0" y="0"/>
            <a:ext cx="40621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Эксперт\Desktop\на сайт день матери концерт\5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48" t="13523" r="24338" b="5663"/>
          <a:stretch/>
        </p:blipFill>
        <p:spPr bwMode="auto">
          <a:xfrm>
            <a:off x="3995936" y="19929"/>
            <a:ext cx="5148064" cy="683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25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 descr="C:\Users\Эксперт\Desktop\на сайт день матери концерт\6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7" t="19389" r="13097" b="16742"/>
          <a:stretch/>
        </p:blipFill>
        <p:spPr bwMode="auto">
          <a:xfrm>
            <a:off x="-1" y="0"/>
            <a:ext cx="90836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93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2" name="Picture 2" descr="C:\Users\Эксперт\Desktop\на сайт день матери концерт\6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48" t="2770" r="19207" b="3056"/>
          <a:stretch/>
        </p:blipFill>
        <p:spPr bwMode="auto">
          <a:xfrm>
            <a:off x="23438" y="0"/>
            <a:ext cx="45330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Эксперт\Desktop\на сайт день матери концерт\6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93" t="6680" r="18717" b="4360"/>
          <a:stretch/>
        </p:blipFill>
        <p:spPr bwMode="auto">
          <a:xfrm>
            <a:off x="4427984" y="0"/>
            <a:ext cx="46747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54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8130" name="Picture 2" descr="C:\Users\Эксперт\Desktop\на сайт день матери концерт\76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4" t="19715" r="16029" b="27496"/>
          <a:stretch/>
        </p:blipFill>
        <p:spPr bwMode="auto">
          <a:xfrm>
            <a:off x="34699" y="26467"/>
            <a:ext cx="9078257" cy="6831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58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Эксперт\Desktop\на сайт день матери концерт\6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79" b="21956"/>
          <a:stretch/>
        </p:blipFill>
        <p:spPr bwMode="auto">
          <a:xfrm>
            <a:off x="11241" y="7354"/>
            <a:ext cx="9132759" cy="327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Эксперт\Desktop\на сайт день матери концерт\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" t="37121" r="3387" b="20165"/>
          <a:stretch/>
        </p:blipFill>
        <p:spPr bwMode="auto">
          <a:xfrm>
            <a:off x="0" y="3284984"/>
            <a:ext cx="9144000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99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Эксперт\Desktop\на сайт день матери концерт\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3" t="5377" r="733" b="22607"/>
          <a:stretch/>
        </p:blipFill>
        <p:spPr bwMode="auto">
          <a:xfrm>
            <a:off x="-180528" y="0"/>
            <a:ext cx="9324528" cy="3259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Эксперт\Desktop\на сайт день матери концерт\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84" b="35887"/>
          <a:stretch/>
        </p:blipFill>
        <p:spPr bwMode="auto">
          <a:xfrm>
            <a:off x="0" y="3140968"/>
            <a:ext cx="9144000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71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Эксперт\Desktop\на сайт день матери концерт\1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1" t="10937" r="10565" b="19655"/>
          <a:stretch/>
        </p:blipFill>
        <p:spPr bwMode="auto">
          <a:xfrm>
            <a:off x="22520" y="0"/>
            <a:ext cx="92212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22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Эксперт\Desktop\на сайт день матери концерт\16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24" t="8155" r="22946"/>
          <a:stretch/>
        </p:blipFill>
        <p:spPr bwMode="auto">
          <a:xfrm>
            <a:off x="0" y="-1"/>
            <a:ext cx="9144000" cy="688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78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Эксперт\Desktop\на сайт день матери концерт\14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3" r="25137"/>
          <a:stretch/>
        </p:blipFill>
        <p:spPr bwMode="auto">
          <a:xfrm>
            <a:off x="23398" y="7374"/>
            <a:ext cx="4436436" cy="685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Эксперт\Desktop\на сайт день матери концерт\17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1" t="7668" r="24102" b="8096"/>
          <a:stretch/>
        </p:blipFill>
        <p:spPr bwMode="auto">
          <a:xfrm>
            <a:off x="4355976" y="0"/>
            <a:ext cx="54914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9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Эксперт\Desktop\на сайт день матери концерт\15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4" t="9920" r="12491" b="22627"/>
          <a:stretch/>
        </p:blipFill>
        <p:spPr bwMode="auto">
          <a:xfrm>
            <a:off x="-17379" y="16044"/>
            <a:ext cx="9728890" cy="684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53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18</Words>
  <Application>Microsoft Office PowerPoint</Application>
  <PresentationFormat>Экран (4:3)</PresentationFormat>
  <Paragraphs>2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«Это моя мама…»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Эксперт</dc:creator>
  <cp:lastModifiedBy>Эксперт</cp:lastModifiedBy>
  <cp:revision>10</cp:revision>
  <dcterms:created xsi:type="dcterms:W3CDTF">2018-11-30T15:59:42Z</dcterms:created>
  <dcterms:modified xsi:type="dcterms:W3CDTF">2018-11-30T17:46:35Z</dcterms:modified>
</cp:coreProperties>
</file>