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«Хип – хоп, новый год» </a:t>
            </a:r>
          </a:p>
        </p:txBody>
      </p:sp>
      <p:pic>
        <p:nvPicPr>
          <p:cNvPr id="6146" name="Picture 2" descr="C:\Users\Эксперт\Desktop\фото с телефона 20 января 2019\вечер\мв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«Хип – хоп, новый год»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«Хип – хоп, новый год» </a:t>
            </a:r>
            <a:r>
              <a:rPr lang="ru-RU" dirty="0" smtClean="0"/>
              <a:t> игровая новогодняя вертушка и </a:t>
            </a:r>
            <a:r>
              <a:rPr lang="ru-RU" dirty="0" err="1" smtClean="0"/>
              <a:t>конкурсно</a:t>
            </a:r>
            <a:r>
              <a:rPr lang="ru-RU" dirty="0" smtClean="0"/>
              <a:t> –развлекательная программа состоялись 28 декабря 2018 года. 7 команд 5-11 классов, прошли 8 новогодних станций. Где ребят ждали, творческие, интеллектуальные и спортивные задания. «Богатырские затеи», «Новогодние ребусы», «Музыкальные мелодии», «Комбинат про производству снежных изделий», «</a:t>
            </a:r>
            <a:r>
              <a:rPr lang="ru-RU" dirty="0" err="1" smtClean="0"/>
              <a:t>СнеговикоФФ</a:t>
            </a:r>
            <a:r>
              <a:rPr lang="ru-RU" dirty="0" smtClean="0"/>
              <a:t>», «новогодние ёлки» и другие…</a:t>
            </a:r>
          </a:p>
          <a:p>
            <a:r>
              <a:rPr lang="ru-RU" dirty="0" smtClean="0"/>
              <a:t>После вертушки долгожданная новогодняя дискотека.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7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Новогодние ёлки, шифровка от ДМ</a:t>
            </a:r>
            <a:endParaRPr lang="ru-RU" dirty="0"/>
          </a:p>
        </p:txBody>
      </p:sp>
      <p:pic>
        <p:nvPicPr>
          <p:cNvPr id="1026" name="Picture 2" descr="C:\Users\Эксперт\Desktop\фото с телефона 20 января 2019\вечер\DSC00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00914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ксперт\Desktop\фото с телефона 20 января 2019\вечер\DSC000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272475" cy="2403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КАМ от Меркушина Никиты</a:t>
            </a:r>
            <a:endParaRPr lang="ru-RU" dirty="0"/>
          </a:p>
        </p:txBody>
      </p:sp>
      <p:pic>
        <p:nvPicPr>
          <p:cNvPr id="2050" name="Picture 2" descr="C:\Users\Эксперт\Desktop\фото с телефона 20 января 2019\вечер\DSC000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22446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ксперт\Desktop\фото с телефона 20 января 2019\вечер\DSC000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96455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Символ 2019, и КАМ</a:t>
            </a:r>
            <a:endParaRPr lang="ru-RU" dirty="0"/>
          </a:p>
        </p:txBody>
      </p:sp>
      <p:pic>
        <p:nvPicPr>
          <p:cNvPr id="3074" name="Picture 2" descr="C:\Users\Эксперт\Desktop\фото с телефона 20 января 2019\вечер\DSC000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ксперт\Desktop\фото с телефона 20 января 2019\вечер\DSC000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70" y="3212976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Новогодние ребусы</a:t>
            </a:r>
            <a:endParaRPr lang="ru-RU" dirty="0"/>
          </a:p>
        </p:txBody>
      </p:sp>
      <p:pic>
        <p:nvPicPr>
          <p:cNvPr id="4098" name="Picture 2" descr="C:\Users\Эксперт\Desktop\фото с телефона 20 января 2019\вечер\DSC001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4042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ксперт\Desktop\фото с телефона 20 января 2019\вечер\DSC001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 и 8 класс «Орешки для ума»</a:t>
            </a:r>
            <a:endParaRPr lang="ru-RU" dirty="0"/>
          </a:p>
        </p:txBody>
      </p:sp>
      <p:pic>
        <p:nvPicPr>
          <p:cNvPr id="5122" name="Picture 2" descr="C:\Users\Эксперт\Desktop\фото с телефона 20 января 2019\вечер\DSC001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6" y="2276872"/>
            <a:ext cx="409645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Эксперт\Desktop\фото с телефона 20 января 2019\вечер\DSC001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26" y="3645024"/>
            <a:ext cx="384042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</TotalTime>
  <Words>120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«Хип – хоп, новый год» </vt:lpstr>
      <vt:lpstr>«Хип – хоп, новый год» </vt:lpstr>
      <vt:lpstr>Новогодние ёлки, шифровка от ДМ</vt:lpstr>
      <vt:lpstr>КАМ от Меркушина Никиты</vt:lpstr>
      <vt:lpstr>Символ 2019, и КАМ</vt:lpstr>
      <vt:lpstr>Новогодние ребусы</vt:lpstr>
      <vt:lpstr>5 и 8 класс «Орешки для ума»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2</cp:revision>
  <dcterms:created xsi:type="dcterms:W3CDTF">2019-01-20T13:43:56Z</dcterms:created>
  <dcterms:modified xsi:type="dcterms:W3CDTF">2019-01-20T13:58:20Z</dcterms:modified>
</cp:coreProperties>
</file>