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Занимательные </a:t>
            </a:r>
            <a:r>
              <a:rPr lang="ru-RU" sz="2200" dirty="0" smtClean="0">
                <a:solidFill>
                  <a:srgbClr val="002060"/>
                </a:solidFill>
              </a:rPr>
              <a:t>задачки, вопросы </a:t>
            </a:r>
            <a:r>
              <a:rPr lang="ru-RU" sz="2200" dirty="0">
                <a:solidFill>
                  <a:srgbClr val="002060"/>
                </a:solidFill>
              </a:rPr>
              <a:t>и </a:t>
            </a:r>
            <a:r>
              <a:rPr lang="ru-RU" sz="2200" dirty="0" smtClean="0">
                <a:solidFill>
                  <a:srgbClr val="002060"/>
                </a:solidFill>
              </a:rPr>
              <a:t> ребусы по математике, скороговорки и сказки и другие испытания в маршрутном листе математического </a:t>
            </a:r>
            <a:r>
              <a:rPr lang="ru-RU" sz="2200" dirty="0" err="1" smtClean="0">
                <a:solidFill>
                  <a:srgbClr val="002060"/>
                </a:solidFill>
              </a:rPr>
              <a:t>квеста</a:t>
            </a:r>
            <a:r>
              <a:rPr lang="ru-RU" sz="2200" dirty="0" smtClean="0">
                <a:solidFill>
                  <a:srgbClr val="002060"/>
                </a:solidFill>
              </a:rPr>
              <a:t> для 3 сборных команд  из обучающихся 1-4 классов подготовили учителя начальных классов.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70213"/>
            <a:ext cx="38227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8017" y="5649085"/>
            <a:ext cx="2539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a typeface="+mj-ea"/>
                <a:cs typeface="+mj-cs"/>
              </a:rPr>
              <a:t>15 февраля </a:t>
            </a:r>
            <a:r>
              <a:rPr lang="ru-RU" sz="2000" dirty="0" smtClean="0">
                <a:solidFill>
                  <a:srgbClr val="002060"/>
                </a:solidFill>
                <a:ea typeface="+mj-ea"/>
                <a:cs typeface="+mj-cs"/>
              </a:rPr>
              <a:t>2019 года</a:t>
            </a:r>
            <a:endParaRPr lang="ru-RU" dirty="0"/>
          </a:p>
        </p:txBody>
      </p:sp>
      <p:pic>
        <p:nvPicPr>
          <p:cNvPr id="1026" name="Picture 2" descr="C:\Users\Эксперт\Desktop\на сайт февраль 2019\Математический квест\DSC00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5" y="1344274"/>
            <a:ext cx="4346251" cy="2444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ксперт\Desktop\на сайт февраль 2019\Математический квест\DSC001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3291"/>
            <a:ext cx="4202074" cy="2363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ксперт\Desktop\на сайт февраль 2019\Математический квест\DSC00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3" y="1504538"/>
            <a:ext cx="3584397" cy="201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ксперт\Desktop\на сайт февраль 2019\Математический квест\DSC00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1998"/>
            <a:ext cx="3528392" cy="198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Эксперт\Desktop\на сайт февраль 2019\Математический квест\DSC002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22" y="1540532"/>
            <a:ext cx="3770187" cy="212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Эксперт\Desktop\на сайт февраль 2019\Математический квест\DSC00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96" y="3865548"/>
            <a:ext cx="3960440" cy="2227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575719">
            <a:off x="1652160" y="319759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«РЕБУСОВО»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«Математический квест»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Фрагменты выполнения заданий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3077" name="Picture 5" descr="C:\Users\Эксперт\Desktop\на сайт февраль 2019\Математический квест\DSC002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5" y="3922877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ксперт\Desktop\на сайт февраль 2019\Математический квест\DSC0019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63" y="1403775"/>
            <a:ext cx="4016446" cy="22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Эксперт\Desktop\на сайт февраль 2019\Математический квест\DSC00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128458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Эксперт\Desktop\на сайт февраль 2019\Математический квест\DSC001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6719" y="1343778"/>
            <a:ext cx="248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«Загадкино»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51499"/>
            <a:ext cx="3357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Маршрутные листы участников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779672"/>
            <a:ext cx="3493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«Скороговоркино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667" y="4077072"/>
            <a:ext cx="2752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«Орешки для ума»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</TotalTime>
  <Words>61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Занимательные задачки, вопросы и  ребусы по математике, скороговорки и сказки и другие испытания в маршрутном листе математического квеста для 3 сборных команд  из обучающихся 1-4 классов подготовили учителя начальных классов.  </vt:lpstr>
      <vt:lpstr>«Математический квест»</vt:lpstr>
      <vt:lpstr>Фрагменты выполнения заданий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Эксперт</cp:lastModifiedBy>
  <cp:revision>3</cp:revision>
  <dcterms:created xsi:type="dcterms:W3CDTF">2019-02-17T14:47:05Z</dcterms:created>
  <dcterms:modified xsi:type="dcterms:W3CDTF">2019-02-17T15:22:53Z</dcterms:modified>
</cp:coreProperties>
</file>