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9140000">
            <a:off x="1808347" y="1788201"/>
            <a:ext cx="5687238" cy="335484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ПРОГРАММА «ОДАРЁННЫЕ ДЕТИ»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9140000">
            <a:off x="738031" y="1202495"/>
            <a:ext cx="6511131" cy="177500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8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ura\Desktop\планы уроков\ФОТО ШКОЛА\IMG_20181028_094041_BURST3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12064" r="8601" b="-9192"/>
          <a:stretch/>
        </p:blipFill>
        <p:spPr bwMode="auto">
          <a:xfrm>
            <a:off x="899592" y="0"/>
            <a:ext cx="6516688" cy="540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0" y="5733257"/>
            <a:ext cx="896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Усачёва Кристина.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Призёр регионального научного  форума  молодых исследователей  «Шаг в будущее» - 2018 год                             3 место, секция «Экология»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140000">
            <a:off x="121367" y="778679"/>
            <a:ext cx="5212080" cy="11575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Фёдоров Андрей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ryura\Desktop\планы уроков\ФОТО ШКОЛА\IMG_20181028_1100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05369" y="1480417"/>
            <a:ext cx="4032448" cy="537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19140000">
            <a:off x="286230" y="1375551"/>
            <a:ext cx="6043336" cy="2042034"/>
          </a:xfrm>
        </p:spPr>
        <p:txBody>
          <a:bodyPr>
            <a:no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Призёр регионального научного форума  молодых исследователей  </a:t>
            </a:r>
            <a:r>
              <a:rPr lang="ru-RU" sz="2000" b="1" dirty="0"/>
              <a:t>«Шаг в будущее» - 2018 год</a:t>
            </a:r>
          </a:p>
          <a:p>
            <a:pPr algn="ctr"/>
            <a:r>
              <a:rPr lang="ru-RU" sz="2000" b="1" dirty="0"/>
              <a:t>     3 место, секция </a:t>
            </a:r>
            <a:r>
              <a:rPr lang="ru-RU" sz="2000" b="1" dirty="0" smtClean="0"/>
              <a:t>«Физика и познание мира»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909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ЛЮБА\МОСКВА\IMG_3554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8" r="11832"/>
          <a:stretch/>
        </p:blipFill>
        <p:spPr bwMode="auto">
          <a:xfrm>
            <a:off x="0" y="0"/>
            <a:ext cx="9151938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5733256"/>
            <a:ext cx="685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Усачёва Кристина,   Плешкова  Юля.        Москва, 2017  год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1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ЛЮБА\Новая папка (2)\154___05\IMG_3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764704"/>
            <a:ext cx="7560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Награждение победителей и призёров  конкурсов и конференций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с. Викулово 2017г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9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ЛЮБА\фото\АРХИВ ФОТО\DCIM\159___11\IMG_37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26171" r="3591" b="3214"/>
          <a:stretch/>
        </p:blipFill>
        <p:spPr bwMode="auto">
          <a:xfrm>
            <a:off x="-1" y="0"/>
            <a:ext cx="9125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5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-193298" y="1894351"/>
            <a:ext cx="6436330" cy="1089427"/>
          </a:xfrm>
        </p:spPr>
        <p:txBody>
          <a:bodyPr/>
          <a:lstStyle/>
          <a:p>
            <a:r>
              <a:rPr lang="ru-RU" dirty="0" smtClean="0"/>
              <a:t>АНТОНОВА   АЛЕКСАНДРА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19140000">
            <a:off x="-329544" y="3319432"/>
            <a:ext cx="5592369" cy="998953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Победитель муниципального конкурса «Ученик года – 2018»</a:t>
            </a:r>
          </a:p>
          <a:p>
            <a:r>
              <a:rPr lang="ru-RU" sz="1600" dirty="0" smtClean="0"/>
              <a:t>Победитель Всероссийского фестиваля творческих открытий и инициатив  «Леонардо», Москва, 2018 г</a:t>
            </a:r>
            <a:endParaRPr lang="ru-RU" sz="1600" dirty="0"/>
          </a:p>
        </p:txBody>
      </p:sp>
      <p:pic>
        <p:nvPicPr>
          <p:cNvPr id="1026" name="Рисунок 1" descr="tn_192789_72b65db6eb56a"/>
          <p:cNvPicPr>
            <a:picLocks noChangeAspect="1" noChangeArrowheads="1"/>
          </p:cNvPicPr>
          <p:nvPr/>
        </p:nvPicPr>
        <p:blipFill>
          <a:blip r:embed="rId2"/>
          <a:srcRect l="24609" t="20033" r="40511"/>
          <a:stretch>
            <a:fillRect/>
          </a:stretch>
        </p:blipFill>
        <p:spPr bwMode="auto">
          <a:xfrm>
            <a:off x="4643438" y="214290"/>
            <a:ext cx="4143404" cy="630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103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ПРОГРАММА «ОДАРЁННЫЕ ДЕТИ»</vt:lpstr>
      <vt:lpstr>Презентация PowerPoint</vt:lpstr>
      <vt:lpstr>Фёдоров Андрей </vt:lpstr>
      <vt:lpstr>Презентация PowerPoint</vt:lpstr>
      <vt:lpstr>Презентация PowerPoint</vt:lpstr>
      <vt:lpstr>Презентация PowerPoint</vt:lpstr>
      <vt:lpstr>АНТОНОВА   АЛЕКСАНДРА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Тотоша</dc:creator>
  <cp:lastModifiedBy>Юрий Тотоша</cp:lastModifiedBy>
  <cp:revision>12</cp:revision>
  <dcterms:created xsi:type="dcterms:W3CDTF">2019-01-19T14:10:01Z</dcterms:created>
  <dcterms:modified xsi:type="dcterms:W3CDTF">2019-02-17T11:53:19Z</dcterms:modified>
</cp:coreProperties>
</file>