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3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835" y="2307204"/>
            <a:ext cx="4236467" cy="1605741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208" y="3294567"/>
            <a:ext cx="4883348" cy="439012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623781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623781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14549" y="2302317"/>
            <a:ext cx="4238244" cy="161001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12114" y="3291072"/>
            <a:ext cx="4882896" cy="43891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012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5012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5012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-1675208" y="1675211"/>
            <a:ext cx="9144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8698" y="2101472"/>
            <a:ext cx="3909060" cy="1452569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3491883"/>
            <a:ext cx="2855834" cy="4432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3466" y="3004514"/>
            <a:ext cx="4346070" cy="83108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21619" y="0"/>
            <a:ext cx="5336381" cy="9144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6731000"/>
            <a:ext cx="2678906" cy="24130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03398" y="2290001"/>
            <a:ext cx="4114800" cy="1156592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57610" y="2907372"/>
            <a:ext cx="4572409" cy="98755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786" y="6734177"/>
            <a:ext cx="2680693" cy="240982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6735057"/>
            <a:ext cx="6859785" cy="240894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7505"/>
            <a:ext cx="5640705" cy="47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50876" y="7827264"/>
            <a:ext cx="1632204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2196" y="1259632"/>
            <a:ext cx="6551269" cy="35283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ПОБЕДИТЕЛИ И ПРИЗЁРЫ МУНИЦИПАЛЬНОГО ЭТАПА ВСЕРОССИЙСКОЙ  ОЛИМПИАДЫ  школьников  ПО ОСНОВАМ НАУК  2018 год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3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ura\Desktop\imageW6GUZVX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6" b="463"/>
          <a:stretch/>
        </p:blipFill>
        <p:spPr bwMode="auto">
          <a:xfrm>
            <a:off x="620688" y="251520"/>
            <a:ext cx="5514696" cy="6158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260648" y="7884368"/>
            <a:ext cx="6597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Кислякова Полина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Призёр муниципального этапа  Всероссийской олимпиады школьников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ОБЖ, 3 место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yura\Desktop\imageRDD07J4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8" r="3312"/>
          <a:stretch/>
        </p:blipFill>
        <p:spPr bwMode="auto">
          <a:xfrm>
            <a:off x="0" y="827584"/>
            <a:ext cx="6919696" cy="5364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700808" y="738031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564978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ФЕДОТОВ ЖЕНЯ 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Победитель  </a:t>
            </a:r>
            <a:r>
              <a:rPr lang="ru-RU" b="1" dirty="0">
                <a:solidFill>
                  <a:schemeClr val="bg1"/>
                </a:solidFill>
              </a:rPr>
              <a:t>муниципального этапа  Всероссийской олимпиады школьников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ОБЖ, </a:t>
            </a:r>
            <a:r>
              <a:rPr lang="ru-RU" b="1" dirty="0" smtClean="0">
                <a:solidFill>
                  <a:schemeClr val="bg1"/>
                </a:solidFill>
              </a:rPr>
              <a:t>1  </a:t>
            </a:r>
            <a:r>
              <a:rPr lang="ru-RU" b="1" dirty="0">
                <a:solidFill>
                  <a:schemeClr val="bg1"/>
                </a:solidFill>
              </a:rPr>
              <a:t>место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2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yura\Desktop\IMG_20180911_0801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7" r="5184"/>
          <a:stretch/>
        </p:blipFill>
        <p:spPr bwMode="auto">
          <a:xfrm>
            <a:off x="365718" y="179512"/>
            <a:ext cx="6136214" cy="6516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0" y="7236296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ПЛЕШКОВА ЮЛЯ 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Победитель муниципального </a:t>
            </a:r>
            <a:r>
              <a:rPr lang="ru-RU" b="1" dirty="0">
                <a:solidFill>
                  <a:schemeClr val="bg1"/>
                </a:solidFill>
              </a:rPr>
              <a:t>этапа  Всероссийской олимпиады школьников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ОБЖ,1 место 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596336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БАБУШКИН САША 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smtClean="0">
                <a:solidFill>
                  <a:schemeClr val="bg1"/>
                </a:solidFill>
              </a:rPr>
              <a:t>Победитель  </a:t>
            </a:r>
            <a:r>
              <a:rPr lang="ru-RU" b="1" dirty="0">
                <a:solidFill>
                  <a:schemeClr val="bg1"/>
                </a:solidFill>
              </a:rPr>
              <a:t>муниципального этапа  Всероссийской олимпиады школьников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Технология 1 место</a:t>
            </a:r>
            <a:endParaRPr lang="ru-RU" dirty="0"/>
          </a:p>
        </p:txBody>
      </p:sp>
      <p:pic>
        <p:nvPicPr>
          <p:cNvPr id="13" name="Picture 3" descr="C:\Users\1\Downloads\IMG_20190121_14175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9859" t="15843" r="23943" b="33458"/>
          <a:stretch>
            <a:fillRect/>
          </a:stretch>
        </p:blipFill>
        <p:spPr bwMode="auto">
          <a:xfrm>
            <a:off x="357166" y="142844"/>
            <a:ext cx="6311821" cy="6446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02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</TotalTime>
  <Words>59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Углы</vt:lpstr>
      <vt:lpstr>ПОБЕДИТЕЛИ И ПРИЗЁРЫ МУНИЦИПАЛЬНОГО ЭТАПА ВСЕРОССИЙСКОЙ  ОЛИМПИАДЫ  школьников  ПО ОСНОВАМ НАУК  2018 год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Тотоша</dc:creator>
  <cp:lastModifiedBy>Юрий Тотоша</cp:lastModifiedBy>
  <cp:revision>6</cp:revision>
  <dcterms:created xsi:type="dcterms:W3CDTF">2019-01-20T17:13:42Z</dcterms:created>
  <dcterms:modified xsi:type="dcterms:W3CDTF">2019-02-17T11:56:58Z</dcterms:modified>
</cp:coreProperties>
</file>