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05400" y="1989138"/>
            <a:ext cx="40386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Занимательные задачки и вопросы по математике, физике, информатике, химии, биологии и географии  ждали ребят 10 и 11 классов  на «Своей игре»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028" name="Picture 4" descr="C:\Users\Эксперт\Desktop\на сайт февраль 2019\Своя игра\DSC0013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224470" cy="2376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Эксперт\Desktop\на сайт февраль 2019\Своя игра\IMG_20190214_14215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83" b="32248"/>
          <a:stretch/>
        </p:blipFill>
        <p:spPr bwMode="auto">
          <a:xfrm>
            <a:off x="4219613" y="5031869"/>
            <a:ext cx="4770107" cy="16374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Эксперт\Desktop\на сайт февраль 2019\Своя игра\DSC0013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47" y="4051978"/>
            <a:ext cx="4060031" cy="22837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6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Эксперт\Desktop\на сайт февраль 2019\Своя игра\DSC001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5760641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Эксперт\Desktop\на сайт февраль 2019\Своя игра\DSC0014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6" t="36662" r="12617"/>
          <a:stretch/>
        </p:blipFill>
        <p:spPr bwMode="auto">
          <a:xfrm>
            <a:off x="2699792" y="3356992"/>
            <a:ext cx="5912786" cy="30125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5170" y="4077072"/>
            <a:ext cx="2071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Фрагменты игры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60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29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Занимательные задачки и вопросы по математике, физике, информатике, химии, биологии и географии  ждали ребят 10 и 11 классов  на «Своей игре»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Занимательные задачки и вопросы по математике, физике, информатике, химии, биологии и географии  ждали ребят 10 и 11 классов  на «Своей игре»</dc:title>
  <dc:creator>Эксперт</dc:creator>
  <cp:lastModifiedBy>Эксперт</cp:lastModifiedBy>
  <cp:revision>4</cp:revision>
  <dcterms:created xsi:type="dcterms:W3CDTF">2019-02-17T14:34:05Z</dcterms:created>
  <dcterms:modified xsi:type="dcterms:W3CDTF">2019-02-17T15:23:23Z</dcterms:modified>
</cp:coreProperties>
</file>