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Первоклассницы на </a:t>
            </a:r>
            <a:r>
              <a:rPr lang="ru-RU" b="1" smtClean="0">
                <a:solidFill>
                  <a:srgbClr val="002060"/>
                </a:solidFill>
              </a:rPr>
              <a:t>уроке физкультуры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Эксперт\Desktop\на сайт февраль 2019\лыжи уроки гимнастика для позвоночника\IMG_20190212_1105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16344" b="40646"/>
          <a:stretch/>
        </p:blipFill>
        <p:spPr bwMode="auto">
          <a:xfrm>
            <a:off x="219342" y="1700808"/>
            <a:ext cx="4575887" cy="359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сперт\Desktop\на сайт февраль 2019\лыжи уроки гимнастика для позвоночника\IMG_20190212_1059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25850" r="21900" b="31139"/>
          <a:stretch/>
        </p:blipFill>
        <p:spPr bwMode="auto">
          <a:xfrm>
            <a:off x="4629332" y="2132856"/>
            <a:ext cx="430967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342" y="326885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Аносова </a:t>
            </a:r>
            <a:r>
              <a:rPr lang="ru-RU" sz="2400" b="1" dirty="0" smtClean="0">
                <a:solidFill>
                  <a:srgbClr val="002060"/>
                </a:solidFill>
              </a:rPr>
              <a:t>Вика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29711" y="5517232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Козлова Софья, Астахова Зина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8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Первоклассники, осваивают лыжи…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Эксперт\Desktop\на сайт февраль 2019\лыжи уроки гимнастика для позвоночника\IMG_20190212_10592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1"/>
          <a:stretch/>
        </p:blipFill>
        <p:spPr bwMode="auto">
          <a:xfrm>
            <a:off x="179512" y="3040162"/>
            <a:ext cx="3319584" cy="354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ксперт\Desktop\на сайт февраль 2019\лыжи уроки гимнастика для позвоночника\IMG_20190212_10585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1960200"/>
            <a:ext cx="3124473" cy="4165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Эксперт\Desktop\на сайт февраль 2019\лыжи уроки гимнастика для позвоночника\IMG_20190212_105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r="26830" b="42703"/>
          <a:stretch/>
        </p:blipFill>
        <p:spPr bwMode="auto">
          <a:xfrm>
            <a:off x="1835696" y="1756898"/>
            <a:ext cx="3855848" cy="270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5157192"/>
            <a:ext cx="22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 февраля 2019 год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Прыжки через скакалку…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Эксперт\Desktop\на сайт февраль 2019\лыжи уроки гимнастика для позвоночника\IMG_20190214_1344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сперт\Desktop\на сайт февраль 2019\лыжи уроки гимнастика для позвоночника\IMG_20190214_1344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</TotalTime>
  <Words>24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Первоклассницы на уроке физкультуры</vt:lpstr>
      <vt:lpstr>Первоклассники, осваивают лыжи…</vt:lpstr>
      <vt:lpstr>Прыжки через скакалку…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3</cp:revision>
  <dcterms:created xsi:type="dcterms:W3CDTF">2019-02-17T15:10:42Z</dcterms:created>
  <dcterms:modified xsi:type="dcterms:W3CDTF">2019-02-17T15:22:38Z</dcterms:modified>
</cp:coreProperties>
</file>