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ксперт\Desktop\фото защитники отечества\на сайт день защитников Отечества 21.02.2019\img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764704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«Коробочные состязания» 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мероприятие с таким названием прошло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19 февраля для  мальчишек 1-4 классов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Эксперт\Desktop\фото  с телефона 24 февраля 2019\Коробочные состязания 1-4 класс\IMG_20190220_1255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2" t="14408" b="22581"/>
          <a:stretch/>
        </p:blipFill>
        <p:spPr bwMode="auto">
          <a:xfrm>
            <a:off x="430215" y="1853952"/>
            <a:ext cx="3672408" cy="4317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Эксперт\Desktop\фото  с телефона 24 февраля 2019\Коробочные состязания 1-4 класс\IMG_20190220_1256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2"/>
          <a:stretch/>
        </p:blipFill>
        <p:spPr bwMode="auto">
          <a:xfrm>
            <a:off x="4572000" y="1853952"/>
            <a:ext cx="3816558" cy="4317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34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ксперт\Desktop\фото защитники отечества\на сайт день защитников Отечества 21.02.2019\img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Эксперт\Desktop\фото  с телефона 24 февраля 2019\Коробочные состязания 1-4 класс\IMG_20190220_1310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1" r="8065" b="30753"/>
          <a:stretch/>
        </p:blipFill>
        <p:spPr bwMode="auto">
          <a:xfrm>
            <a:off x="1052310" y="548680"/>
            <a:ext cx="6210845" cy="2386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Эксперт\Desktop\фото  с телефона 24 февраля 2019\Коробочные состязания 1-4 класс\IMG_20190220_1310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3" t="16344" b="17205"/>
          <a:stretch/>
        </p:blipFill>
        <p:spPr bwMode="auto">
          <a:xfrm>
            <a:off x="4427984" y="3356992"/>
            <a:ext cx="4087175" cy="2870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Эксперт\Desktop\фото  с телефона 24 февраля 2019\Коробочные состязания 1-4 класс\IMG_20190220_1311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6" t="5161" r="24193" b="42581"/>
          <a:stretch/>
        </p:blipFill>
        <p:spPr bwMode="auto">
          <a:xfrm>
            <a:off x="680937" y="3283466"/>
            <a:ext cx="3476796" cy="3017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1105" y="2710661"/>
            <a:ext cx="2993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«СИЛА ДУХА»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204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Эксперт</dc:creator>
  <cp:lastModifiedBy>Эксперт</cp:lastModifiedBy>
  <cp:revision>1</cp:revision>
  <dcterms:created xsi:type="dcterms:W3CDTF">2019-02-24T13:35:54Z</dcterms:created>
  <dcterms:modified xsi:type="dcterms:W3CDTF">2019-02-24T13:45:46Z</dcterms:modified>
</cp:coreProperties>
</file>