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4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esktop\фото  с телефона 24 февраля 2019\3 класс лыжи\IMG_20190221_093958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63" t="978" r="4643" b="17069"/>
          <a:stretch/>
        </p:blipFill>
        <p:spPr bwMode="auto">
          <a:xfrm>
            <a:off x="107504" y="6477"/>
            <a:ext cx="5040560" cy="373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ксперт\Desktop\фото  с телефона 24 февраля 2019\3 класс лыжи\IMG_20190221_094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7"/>
          <a:stretch/>
        </p:blipFill>
        <p:spPr bwMode="auto">
          <a:xfrm>
            <a:off x="4644008" y="2493976"/>
            <a:ext cx="4176464" cy="376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50912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 класс…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4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Эксперт\Desktop\фото  с телефона 24 февраля 2019\3 класс лыжи\IMG_20190218_1104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33" t="2150" r="42097" b="24946"/>
          <a:stretch/>
        </p:blipFill>
        <p:spPr bwMode="auto">
          <a:xfrm>
            <a:off x="467544" y="147484"/>
            <a:ext cx="4468761" cy="4999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Эксперт\Desktop\фото  с телефона 24 февраля 2019\3 класс лыжи\IMG_20190218_110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87" t="19784" r="20000" b="13119"/>
          <a:stretch/>
        </p:blipFill>
        <p:spPr bwMode="auto">
          <a:xfrm>
            <a:off x="4211960" y="2060848"/>
            <a:ext cx="4719484" cy="4601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1247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Кирилл Кисляков,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Семён Истомин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59" y="5701898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 класс к старту готов…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4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ксперт\Desktop\фото  с телефона 24 февраля 2019\3 класс лыжи\IMG_20190218_1205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65" r="30215" b="29032"/>
          <a:stretch/>
        </p:blipFill>
        <p:spPr bwMode="auto">
          <a:xfrm>
            <a:off x="611560" y="404664"/>
            <a:ext cx="4303953" cy="435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Эксперт\Desktop\фото  с телефона 24 февраля 2019\3 класс лыжи\IMG_20190218_120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4" t="17419" r="36810" b="-4302"/>
          <a:stretch/>
        </p:blipFill>
        <p:spPr bwMode="auto">
          <a:xfrm>
            <a:off x="5796136" y="213572"/>
            <a:ext cx="2736304" cy="515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860449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Аносова Таня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445224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</a:rPr>
              <a:t>Вунк</a:t>
            </a:r>
            <a:r>
              <a:rPr lang="ru-RU" sz="4400" dirty="0" smtClean="0">
                <a:solidFill>
                  <a:srgbClr val="002060"/>
                </a:solidFill>
              </a:rPr>
              <a:t> Ваня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Эксперт\Desktop\фото  с телефона 24 февраля 2019\3 класс лыжи\IMG_20190218_120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63" t="13119" r="4015"/>
          <a:stretch/>
        </p:blipFill>
        <p:spPr bwMode="auto">
          <a:xfrm>
            <a:off x="251520" y="548680"/>
            <a:ext cx="3640447" cy="501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Эксперт\Desktop\фото  с телефона 24 февраля 2019\3 класс лыжи\IMG_20190218_120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31" t="17986" r="16895"/>
          <a:stretch/>
        </p:blipFill>
        <p:spPr bwMode="auto">
          <a:xfrm>
            <a:off x="4427984" y="523090"/>
            <a:ext cx="3146099" cy="515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892892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Маханова Аня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303" y="5783682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Бабушкина Женя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ксперт\Desktop\фото  с телефона 24 февраля 2019\3 класс лыжи\IMG_20190218_12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4" y="260648"/>
            <a:ext cx="3780419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Эксперт\Desktop\фото  с телефона 24 февраля 2019\3 класс лыжи\IMG_20190218_120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86" t="29247" r="20986" b="3227"/>
          <a:stretch/>
        </p:blipFill>
        <p:spPr bwMode="auto">
          <a:xfrm>
            <a:off x="4788024" y="332656"/>
            <a:ext cx="3272737" cy="4184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461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Казиев Рома, Тараданова Вика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Эксперт\Desktop\фото  с телефона 24 февраля 2019\3 класс лыжи\IMG_20190218_120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84" t="16990" r="11864" b="7311"/>
          <a:stretch/>
        </p:blipFill>
        <p:spPr bwMode="auto">
          <a:xfrm>
            <a:off x="755576" y="620689"/>
            <a:ext cx="4055807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Эксперт\Desktop\фото  с телефона 24 февраля 2019\3 класс лыжи\IMG_20190218_120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53" t="11613" r="17359" b="15699"/>
          <a:stretch/>
        </p:blipFill>
        <p:spPr bwMode="auto">
          <a:xfrm>
            <a:off x="5076056" y="613294"/>
            <a:ext cx="3312368" cy="4687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014" y="5396624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Красильникова Ксюша,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Машенкова Карина,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Ларин Ваня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350457"/>
            <a:ext cx="314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Козлов Илья,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Плешкова Аня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Эксперт\Desktop\фото  с телефона 24 февраля 2019\3 класс лыжи\IMG_20190218_1207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84" t="7742" r="11864"/>
          <a:stretch/>
        </p:blipFill>
        <p:spPr bwMode="auto">
          <a:xfrm>
            <a:off x="641017" y="260648"/>
            <a:ext cx="3804410" cy="5934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Эксперт\Desktop\фото  с телефона 24 февраля 2019\3 класс лыжи\IMG_20190218_1204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2" t="18998" r="21039" b="19927"/>
          <a:stretch/>
        </p:blipFill>
        <p:spPr bwMode="auto">
          <a:xfrm>
            <a:off x="4983510" y="246099"/>
            <a:ext cx="3528392" cy="5929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525" y="6139885"/>
            <a:ext cx="869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Квашнин Максим, Пантелеев Илья, Истомина Таня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8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49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33</cp:lastModifiedBy>
  <cp:revision>5</cp:revision>
  <dcterms:created xsi:type="dcterms:W3CDTF">2019-02-24T13:46:15Z</dcterms:created>
  <dcterms:modified xsi:type="dcterms:W3CDTF">2019-03-18T21:12:50Z</dcterms:modified>
</cp:coreProperties>
</file>