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1" r:id="rId5"/>
    <p:sldId id="260" r:id="rId6"/>
    <p:sldId id="261" r:id="rId7"/>
    <p:sldId id="266" r:id="rId8"/>
    <p:sldId id="267" r:id="rId9"/>
    <p:sldId id="265" r:id="rId10"/>
    <p:sldId id="262" r:id="rId11"/>
    <p:sldId id="264" r:id="rId12"/>
    <p:sldId id="263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Эксперт\Desktop\фото защитники отечества\на сайт день защитников Отечества 21.02.2019\img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9593" y="57638"/>
            <a:ext cx="7973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21 февраля в Коточиговской школе для ребят 5-11 классов</a:t>
            </a:r>
          </a:p>
          <a:p>
            <a:pPr algn="ctr"/>
            <a:r>
              <a:rPr lang="ru-RU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прошло мероприятие «Защитники  Отечества».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13025" y="739066"/>
            <a:ext cx="7747407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Мероприятие началось  в актовом зале с «Урока Мужества».</a:t>
            </a:r>
          </a:p>
          <a:p>
            <a:r>
              <a:rPr lang="ru-RU" dirty="0" smtClean="0"/>
              <a:t>Со сцены звучали стихи  и песни о мужестве и героизме, доблести и чести русских солдат  трёх войн 20 столетия - ВОВ, Афганской и чеченской. </a:t>
            </a:r>
          </a:p>
          <a:p>
            <a:r>
              <a:rPr lang="ru-RU" dirty="0" smtClean="0"/>
              <a:t>На встрече присутствовал воин – интернационалист, ветеран афганской войны Владимир Петрович Макаров.</a:t>
            </a:r>
          </a:p>
          <a:p>
            <a:r>
              <a:rPr lang="ru-RU" dirty="0" smtClean="0"/>
              <a:t>Он поделился с ребятами своими воспоминаниями о службе в Афганистане.  Пожелал мальчишкам – хорошо учиться, не бояться армии, защищать девчонок, уважать старших, больше читать, посмотреть фильмы про афганскую войну.</a:t>
            </a:r>
          </a:p>
          <a:p>
            <a:r>
              <a:rPr lang="ru-RU" dirty="0" smtClean="0"/>
              <a:t>Далее мероприятие продолжилось в спортивном зале. Где юноши 5-11 классов, приняли участие в военно – спортивной эстафете «Один день из жизни солдата». </a:t>
            </a:r>
          </a:p>
          <a:p>
            <a:r>
              <a:rPr lang="ru-RU" dirty="0" smtClean="0"/>
              <a:t>Будущих солдат ждали следующие испытания: «Подъём», «Зарядка», «Уборка казармы», «Сборка и разборка автомата», «Стрельбы».</a:t>
            </a:r>
          </a:p>
          <a:p>
            <a:r>
              <a:rPr lang="ru-RU" dirty="0" smtClean="0"/>
              <a:t>В соревнованиях победу одержала команда «Витязей» (Кауфман Никита, Васильев Стас, Астахов Саша, Романов Саша, Шкиленко Вова, Козлов Данил, Макаров Денис)</a:t>
            </a:r>
          </a:p>
          <a:p>
            <a:r>
              <a:rPr lang="ru-RU" dirty="0" smtClean="0"/>
              <a:t>2 место у команды «Ястребы» (Бельков Саша, Бабушкин Саша, Фёдоров Андрей, Кисляков Рустам, Шкиленко Саша, Пташкин Ваня, Меркушин Никита).</a:t>
            </a:r>
          </a:p>
          <a:p>
            <a:r>
              <a:rPr lang="ru-RU" dirty="0" smtClean="0"/>
              <a:t>После соревнований будущим солдатам была объявлена «увольнительная», началась дискотека.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255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Эксперт\Desktop\фото защитники отечества\на сайт день защитников Отечества 21.02.2019\IMG-3a76a9813dc2747b223dfdcce1f75cfc-V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9" r="21572" b="26747"/>
          <a:stretch/>
        </p:blipFill>
        <p:spPr bwMode="auto">
          <a:xfrm>
            <a:off x="3995936" y="211873"/>
            <a:ext cx="4734233" cy="40189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Эксперт\Desktop\фото защитники отечества\на сайт день защитников Отечества 21.02.2019\IMG-3c50c1f765f025f8be98ef597dd47fc0-V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0" b="41633"/>
          <a:stretch/>
        </p:blipFill>
        <p:spPr bwMode="auto">
          <a:xfrm>
            <a:off x="323528" y="2194016"/>
            <a:ext cx="4165051" cy="38523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24911" y="4581128"/>
            <a:ext cx="3276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«Сборка – разборка автомата»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44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Эксперт\Desktop\фото защитники отечества\на сайт день защитников Отечества 21.02.2019\IMG-5b5d8e18fdeee3672e215be9d3265d34-V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40" r="16734" b="26747"/>
          <a:stretch/>
        </p:blipFill>
        <p:spPr bwMode="auto">
          <a:xfrm>
            <a:off x="323528" y="332656"/>
            <a:ext cx="8320277" cy="38680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6" y="4797152"/>
            <a:ext cx="56838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«Сборка – разборка автомата»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09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Эксперт\Desktop\фото защитники отечества\на сайт день защитников Отечества 21.02.2019\IMG-05c96c0cc9863c9c1fc50f921706eb40-V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9" r="26008"/>
          <a:stretch/>
        </p:blipFill>
        <p:spPr bwMode="auto">
          <a:xfrm>
            <a:off x="755576" y="548680"/>
            <a:ext cx="3843290" cy="478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37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Эксперт\Desktop\фото защитники отечества\на сайт день защитников Отечества 21.02.2019\DSC003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90" y="116632"/>
            <a:ext cx="6080671" cy="34203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Эксперт\Desktop\фото защитники отечества\на сайт день защитников Отечества 21.02.2019\DSC003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28814"/>
            <a:ext cx="6274107" cy="35291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69008">
            <a:off x="6404187" y="1584568"/>
            <a:ext cx="1354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«Стрельба»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21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Эксперт\Desktop\фото защитники отечества\на сайт день защитников Отечества 21.02.2019\DSC0039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59" r="38631"/>
          <a:stretch/>
        </p:blipFill>
        <p:spPr bwMode="auto">
          <a:xfrm>
            <a:off x="4220668" y="3500609"/>
            <a:ext cx="4006627" cy="292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Эксперт\Desktop\фото защитники отечества\на сайт день защитников Отечества 21.02.2019\DSC0039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6" t="13260" r="62433"/>
          <a:stretch/>
        </p:blipFill>
        <p:spPr bwMode="auto">
          <a:xfrm>
            <a:off x="334991" y="183804"/>
            <a:ext cx="3024336" cy="56408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4008" y="83671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59327" y="303351"/>
            <a:ext cx="572931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Макаров Владимир Петрович</a:t>
            </a:r>
          </a:p>
          <a:p>
            <a:pPr algn="ctr"/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Родился 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17.04.1961 года в д. Александровка.</a:t>
            </a:r>
          </a:p>
          <a:p>
            <a:pPr algn="ctr"/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Учился в Озернинской школе с 1968 – по 1978. После курсов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шофёров, 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был 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призван на срочную службу в 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мая 1979. 6 месяцев – </a:t>
            </a:r>
            <a:r>
              <a:rPr lang="ru-RU" alt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учёбки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прошли в Чебаркуле. В Афганистан попал в начале январе 1980. Участвовал в различных  боевых операциях до 19 мая 1981 года. </a:t>
            </a:r>
          </a:p>
          <a:p>
            <a:pPr algn="ctr"/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 службы работал в совхозе Коточиговский . Проживает в с. Бородино. </a:t>
            </a:r>
          </a:p>
          <a:p>
            <a:pPr algn="ctr"/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Имеет 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троих детей и 5 внуков. </a:t>
            </a:r>
            <a:endParaRPr lang="ru-RU" alt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0309" y="5949280"/>
            <a:ext cx="3213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Владимир Петрович оглашает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результаты соревнований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5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Эксперт\Desktop\фото защитники отечества\на сайт день защитников Отечества 21.02.2019\IMG_20190218_1704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0" r="14762"/>
          <a:stretch/>
        </p:blipFill>
        <p:spPr bwMode="auto">
          <a:xfrm>
            <a:off x="17319" y="-16922"/>
            <a:ext cx="9126681" cy="687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0917227">
            <a:off x="2370983" y="4725143"/>
            <a:ext cx="6174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Стенд, посвящённый защитникам Отечества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57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Эксперт\Desktop\фото защитники отечества\на сайт день защитников Отечества 21.02.2019\DSC002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8640"/>
            <a:ext cx="6272693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Эксперт\Desktop\фото защитники отечества\на сайт день защитников Отечества 21.02.2019\DSC0025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67"/>
          <a:stretch/>
        </p:blipFill>
        <p:spPr bwMode="auto">
          <a:xfrm>
            <a:off x="1897871" y="2803009"/>
            <a:ext cx="5472608" cy="37571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536" y="4358419"/>
            <a:ext cx="1502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Фрагменты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выступлений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1" name="Picture 5" descr="C:\Users\Эксперт\Desktop\фото защитники отечества\на сайт день защитников Отечества 21.02.2019\DSC0025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5" r="50000"/>
          <a:stretch/>
        </p:blipFill>
        <p:spPr bwMode="auto">
          <a:xfrm>
            <a:off x="5940152" y="905366"/>
            <a:ext cx="2940131" cy="28116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07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Эксперт\Desktop\фото защитники отечества\на сайт день защитников Отечества 21.02.2019\DSC0024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5" r="3076"/>
          <a:stretch/>
        </p:blipFill>
        <p:spPr bwMode="auto">
          <a:xfrm>
            <a:off x="251989" y="332656"/>
            <a:ext cx="4762464" cy="30259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Эксперт\Desktop\фото защитники отечества\на сайт день защитников Отечества 21.02.2019\DSC0024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3" r="25147"/>
          <a:stretch/>
        </p:blipFill>
        <p:spPr bwMode="auto">
          <a:xfrm>
            <a:off x="5220072" y="332656"/>
            <a:ext cx="3156155" cy="30259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Эксперт\Desktop\фото защитники отечества\на сайт день защитников Отечества 21.02.2019\DSC0025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67"/>
          <a:stretch/>
        </p:blipFill>
        <p:spPr bwMode="auto">
          <a:xfrm>
            <a:off x="401208" y="3389486"/>
            <a:ext cx="4464026" cy="3064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Эксперт\Desktop\фото защитники отечества\на сайт день защитников Отечества 21.02.2019\DSC0025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5" r="50000"/>
          <a:stretch/>
        </p:blipFill>
        <p:spPr bwMode="auto">
          <a:xfrm>
            <a:off x="5436095" y="3516013"/>
            <a:ext cx="2940131" cy="28116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44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Эксперт\Desktop\фото защитники отечества\на сайт день защитников Отечества 21.02.2019\DSC0024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5" r="3076"/>
          <a:stretch/>
        </p:blipFill>
        <p:spPr bwMode="auto">
          <a:xfrm>
            <a:off x="251989" y="332656"/>
            <a:ext cx="4762464" cy="30259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Эксперт\Desktop\фото защитники отечества\на сайт день защитников Отечества 21.02.2019\DSC0024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3" r="25147"/>
          <a:stretch/>
        </p:blipFill>
        <p:spPr bwMode="auto">
          <a:xfrm>
            <a:off x="5244387" y="3212976"/>
            <a:ext cx="3156155" cy="30259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52120" y="1052736"/>
            <a:ext cx="23455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Минута Молчания,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 память о погибших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 Афганистане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1898" y="3954575"/>
            <a:ext cx="30332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Кауфман Никита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племянник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Пахолкова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Владимира Владимировича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39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Эксперт\Desktop\фото защитники отечества\на сайт день защитников Отечества 21.02.2019\DSC0039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65" b="10309"/>
          <a:stretch/>
        </p:blipFill>
        <p:spPr bwMode="auto">
          <a:xfrm>
            <a:off x="146144" y="260648"/>
            <a:ext cx="8995225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Эксперт\Desktop\фото защитники отечества\на сайт день защитников Отечества 21.02.2019\IMG-0f63fe517c6bdceb8881e2a4494a7b92-V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2" t="24328" r="17742" b="21639"/>
          <a:stretch/>
        </p:blipFill>
        <p:spPr bwMode="auto">
          <a:xfrm>
            <a:off x="1735408" y="3501008"/>
            <a:ext cx="5265174" cy="29644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31213" y="2996952"/>
            <a:ext cx="5225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Участники соревнований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86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Эксперт\Desktop\фото защитники отечества\на сайт день защитников Отечества 21.02.2019\DSC002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35" y="606338"/>
            <a:ext cx="5256584" cy="29568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Эксперт\Desktop\фото защитники отечества\на сайт день защитников Отечества 21.02.2019\IMG-e5f93b4091bf938cc1353f1f397f02a1-V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" t="31511" r="32056" b="32734"/>
          <a:stretch/>
        </p:blipFill>
        <p:spPr bwMode="auto">
          <a:xfrm>
            <a:off x="323528" y="3140968"/>
            <a:ext cx="8490998" cy="32164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18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Эксперт\Desktop\фото защитники отечества\на сайт день защитников Отечества 21.02.2019\IMG-1bddab06dc85635f6810da07b02c5452-V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" t="20027"/>
          <a:stretch/>
        </p:blipFill>
        <p:spPr bwMode="auto">
          <a:xfrm>
            <a:off x="216841" y="620688"/>
            <a:ext cx="8622565" cy="5256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20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Эксперт\Desktop\фото защитники отечества\на сайт день защитников Отечества 21.02.2019\IMG-08a7a27d3f6b4c6caaf6cb8fdbdc9b8a-V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t="11424" b="3360"/>
          <a:stretch/>
        </p:blipFill>
        <p:spPr bwMode="auto">
          <a:xfrm>
            <a:off x="354421" y="692696"/>
            <a:ext cx="8068530" cy="5328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43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Эксперт\Desktop\фото защитники отечества\на сайт день защитников Отечества 21.02.2019\IMG-6bcf66eb74c102b137bb3335c7a73469-V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0" t="23790" b="28092"/>
          <a:stretch/>
        </p:blipFill>
        <p:spPr bwMode="auto">
          <a:xfrm>
            <a:off x="179512" y="1054889"/>
            <a:ext cx="8819569" cy="4176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24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352</Words>
  <Application>Microsoft Office PowerPoint</Application>
  <PresentationFormat>Экран (4:3)</PresentationFormat>
  <Paragraphs>32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Эксперт</dc:creator>
  <cp:lastModifiedBy>Эксперт</cp:lastModifiedBy>
  <cp:revision>8</cp:revision>
  <dcterms:created xsi:type="dcterms:W3CDTF">2019-02-24T05:39:58Z</dcterms:created>
  <dcterms:modified xsi:type="dcterms:W3CDTF">2019-02-24T13:35:03Z</dcterms:modified>
</cp:coreProperties>
</file>