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4" r:id="rId5"/>
    <p:sldId id="258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Pack by Diakov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032C-0A3B-47C6-84D2-3D87B59209F8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48D1-732B-47F5-928A-56A207485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CBE2-8616-4032-A27D-B7E4B23B3DE1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4127-5434-4BF5-B483-C6A253EDE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1940-D806-41E1-B007-4C85700C42E6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CCAF-380D-417B-B18F-FBAE7583B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23B9-7EED-4924-A93C-277FC290DE0F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5B556-384B-412B-9B58-CA56B7D21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C6F3-8EFD-4981-B42A-507FB0DBAA01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EC3D-8400-43F7-BE0D-C8E027972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D440-34EE-4973-9440-7D50ACB98381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C964B-E435-494D-8A9E-86A1BD4E2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1DDA-1AF2-4065-8BF2-DE367C188C29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7644-8C2A-4344-9BF9-FAFD1C128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4AEE-64A4-431C-BD1A-8EFB5C10EDBB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C5ED-B166-4749-A151-9230C77CA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3768-FDF1-4DA2-8331-3239540F6D2B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FE4A-0942-4FF6-A3C9-4B6BB47EE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069E-FE26-435B-BB0C-2539595335F2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624E-76D7-4BFE-9CDA-2FEF85218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CBDA8-F802-4F30-9B1E-8E7564737CFC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5274A-30B7-409C-A972-3192DD270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7F63D3-DEA5-4312-9462-E8DF97E9B220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B87A0-3713-4B6D-BDEC-59F9A9C05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47663" y="692696"/>
            <a:ext cx="6408713" cy="136815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 Детский сад «Солнышко»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МАОУ «</a:t>
            </a:r>
            <a:r>
              <a:rPr lang="ru-RU" b="1" i="1" dirty="0" err="1" smtClean="0">
                <a:solidFill>
                  <a:srgbClr val="7030A0"/>
                </a:solidFill>
              </a:rPr>
              <a:t>Викуловская</a:t>
            </a:r>
            <a:r>
              <a:rPr lang="ru-RU" b="1" i="1" dirty="0" smtClean="0">
                <a:solidFill>
                  <a:srgbClr val="7030A0"/>
                </a:solidFill>
              </a:rPr>
              <a:t> СОШ №2»- отделение </a:t>
            </a:r>
            <a:r>
              <a:rPr lang="ru-RU" b="1" i="1" dirty="0" err="1" smtClean="0">
                <a:solidFill>
                  <a:srgbClr val="7030A0"/>
                </a:solidFill>
              </a:rPr>
              <a:t>Коточиговская</a:t>
            </a:r>
            <a:r>
              <a:rPr lang="ru-RU" b="1" i="1" dirty="0" smtClean="0">
                <a:solidFill>
                  <a:srgbClr val="7030A0"/>
                </a:solidFill>
              </a:rPr>
              <a:t> школа – детский сад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3319" name="Picture 2" descr="C:\Users\Светлана\Desktop\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8175" y="-100013"/>
            <a:ext cx="2159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E:\0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212029" y="2686325"/>
            <a:ext cx="2201370" cy="31805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356100" y="2708275"/>
            <a:ext cx="35290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7030A0"/>
                </a:solidFill>
              </a:rPr>
              <a:t>Енина Елена Юрьевна воспитатель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498" y="308643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712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endParaRPr lang="ru-RU" sz="3600" i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050" name="Picture 2" descr="F:\Новая папка\P313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104">
            <a:off x="536115" y="725984"/>
            <a:ext cx="3406590" cy="25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овая папка\P313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889">
            <a:off x="5137237" y="777162"/>
            <a:ext cx="3353401" cy="24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овая папка\P313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26913"/>
            <a:ext cx="4207048" cy="27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130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863" y="248965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4" name="Picture 2" descr="F:\Новая папка\P313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740">
            <a:off x="538012" y="610722"/>
            <a:ext cx="3202098" cy="259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овая папка\P313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650">
            <a:off x="5144356" y="681136"/>
            <a:ext cx="3382839" cy="255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Новая папка\P3130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651679"/>
            <a:ext cx="3528392" cy="265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Новая папка\P31300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70" y="3711245"/>
            <a:ext cx="3529253" cy="253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5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863" y="248965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712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600" i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4099" name="Picture 3" descr="C:\Users\Светлана\Desktop\фото на конкурс воспитателя\20190305_094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837">
            <a:off x="523449" y="614915"/>
            <a:ext cx="3425963" cy="25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ветлана\Desktop\фото на конкурс воспитателя\20190305_094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512">
            <a:off x="5080916" y="569701"/>
            <a:ext cx="3505231" cy="26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ветлана\Desktop\фото на конкурс воспитателя\20190305_095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30" y="328498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34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2060848"/>
            <a:ext cx="66247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Calibri" pitchFamily="34" charset="0"/>
              </a:rPr>
              <a:t>СПАСИБО ЗА ВНИМАНИЕ!</a:t>
            </a:r>
            <a:endParaRPr lang="ru-RU" sz="4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47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874" y="109538"/>
            <a:ext cx="8643998" cy="6500857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835150" y="1268413"/>
            <a:ext cx="6357938" cy="4111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FF0000"/>
                </a:solidFill>
                <a:latin typeface="Calibri" pitchFamily="34" charset="0"/>
              </a:rPr>
              <a:t>Тема: Формирование элементарных математических представлений с использованием песка</a:t>
            </a:r>
            <a:endParaRPr lang="ru-RU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795" y="250803"/>
            <a:ext cx="8643997" cy="6500857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1043608" y="1412776"/>
            <a:ext cx="712879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ФЭМП  можно реализовать по разному, но базироваться она должна на самом близком для дошкольника – на игре. А что может быть ближе, чем игра в песок. Песок – необыкновенно приятный материал.  </a:t>
            </a:r>
            <a:endParaRPr lang="ru-RU" sz="32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8643997" cy="6500857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1691680" y="1700808"/>
            <a:ext cx="604867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К.Д. Ушинский писал:  «Самая лучшая игрушка для детей – кучка песка!»</a:t>
            </a:r>
            <a:endParaRPr lang="ru-RU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574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795" y="250803"/>
            <a:ext cx="8643997" cy="6500857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827584" y="764704"/>
            <a:ext cx="77116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песком насыщены разными эмоциями: восторгом, удивлением, волнением, радостью...</a:t>
            </a:r>
          </a:p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считаю, что всё это даёт возможность использовать игры с песком для развития познавательного интереса ребёнка; т.е. использовать технологию  «Игры с песком» для ФЭМП.</a:t>
            </a:r>
          </a:p>
          <a:p>
            <a:pPr algn="ctr"/>
            <a:endParaRPr lang="ru-RU" sz="3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863" y="248965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489075" y="476250"/>
            <a:ext cx="6662738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Через игры с песком существенно усиливается желание ребёнка узнавать что-то новое, экспериментировать;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Развивается «тактильная» чувствительность;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Формируются игровые и коммуникативные навыки ребёнка;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В играх с песком интенсивного развиваются все познавательные функции(восприятие, внимание, память, мышление), а также речь и моторика;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Песок, способен «заземлять» отрицательную энергию, помогает снять напряжение.</a:t>
            </a:r>
            <a:endParaRPr lang="ru-RU" sz="2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863" y="248965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489316" y="476250"/>
            <a:ext cx="6662738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</a:rPr>
              <a:t>Для проведения игр в группе организованна развивающая среда:</a:t>
            </a:r>
          </a:p>
          <a:p>
            <a:r>
              <a:rPr lang="ru-RU" sz="2800" b="1" i="1" dirty="0" smtClean="0">
                <a:solidFill>
                  <a:schemeClr val="bg2"/>
                </a:solidFill>
                <a:latin typeface="Calibri" pitchFamily="34" charset="0"/>
                <a:cs typeface="Times New Roman" panose="02020603050405020304" pitchFamily="18" charset="0"/>
              </a:rPr>
              <a:t>- Световой стол;</a:t>
            </a:r>
          </a:p>
          <a:p>
            <a:r>
              <a:rPr lang="ru-RU" sz="2800" b="1" i="1" dirty="0" smtClean="0">
                <a:solidFill>
                  <a:schemeClr val="bg2"/>
                </a:solidFill>
                <a:latin typeface="Calibri" pitchFamily="34" charset="0"/>
                <a:cs typeface="Times New Roman" panose="02020603050405020304" pitchFamily="18" charset="0"/>
              </a:rPr>
              <a:t>- Ёмкости для игр: подносы, пластиковые бутылочки, кисти акварельные;</a:t>
            </a:r>
          </a:p>
          <a:p>
            <a:r>
              <a:rPr lang="ru-RU" sz="2800" b="1" i="1" dirty="0" smtClean="0">
                <a:solidFill>
                  <a:schemeClr val="bg2"/>
                </a:solidFill>
                <a:latin typeface="Calibri" pitchFamily="34" charset="0"/>
                <a:cs typeface="Times New Roman" panose="02020603050405020304" pitchFamily="18" charset="0"/>
              </a:rPr>
              <a:t>-Природный материал: песок, камешки, горох, бобы.</a:t>
            </a:r>
            <a:endParaRPr lang="ru-RU" sz="2800" b="1" i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ru-RU" sz="2400" i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027" name="Picture 3" descr="F:\Новая папка\P313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318">
            <a:off x="689874" y="4375750"/>
            <a:ext cx="2664297" cy="19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0OLYMP\P319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144">
            <a:off x="5118749" y="3816589"/>
            <a:ext cx="3554000" cy="26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4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863" y="248965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71287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bg2"/>
                </a:solidFill>
                <a:latin typeface="Calibri" pitchFamily="34" charset="0"/>
              </a:rPr>
              <a:t>Для более успешного освоения данной технологии для родителей было проведено родительское собрание с практикумом, так как работа по ФЭМП проходит наиболее успешно, если в неё вовлечены не только воспитатель , ребёнок но и родители.</a:t>
            </a:r>
            <a:endParaRPr lang="ru-RU" sz="4000" i="1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97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863" y="248965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712879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2"/>
                </a:solidFill>
                <a:latin typeface="Calibri" pitchFamily="34" charset="0"/>
              </a:rPr>
              <a:t>Опыт работы показал, что использование песочной терапии в развитии математических представлений даёт положительные результаты: воспитанники более усидчивые, внимательные. У них развивается более познавательная активность, эффективно идёт закрепление пройденного материала. </a:t>
            </a:r>
            <a:endParaRPr lang="ru-RU" sz="3600" i="1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80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307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Светлана</cp:lastModifiedBy>
  <cp:revision>93</cp:revision>
  <dcterms:created xsi:type="dcterms:W3CDTF">2012-05-18T13:41:25Z</dcterms:created>
  <dcterms:modified xsi:type="dcterms:W3CDTF">2019-03-19T06:20:00Z</dcterms:modified>
</cp:coreProperties>
</file>