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40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 апреля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МАОУ «Викуловская СОШ №2» –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отделение Коточиговская школа-детский сад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рамках единого дня профилактики  специалистами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Ишимского социально-реабилитационного центра «СОГЛАСИЕ»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будут проведены разнообразные формы работы с обучающимися и родителями: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«ДОБРО и ЗЛО: твой нравственный выбор» (3-4 класс)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«Правила безопасного поведения» (5-6 класс)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«Профилактика здорового образа жизни» (7 класс)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«Административная и уголовная ответственность несовершеннолетних»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(8-9 класс)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«Преодоление компьютерной зависимости» (10-11 класс)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«Профилактика правонарушений несовершеннолетних» </a:t>
            </a: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(для родителей – 11.30.часов)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родители (законные представители)!!!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Убедительная просьба, посетите данное мероприятие в </a:t>
            </a:r>
            <a:r>
              <a:rPr lang="ru-RU" sz="2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11.30 часов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Подвоз родителей: с.Бородино – 11.00 часов,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с.Базариха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11.10 часов</a:t>
            </a:r>
          </a:p>
          <a:p>
            <a:pPr algn="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с/у администрация и педагоги школы</a:t>
            </a: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ÐÐ°ÑÑÐ¸Ð½ÐºÐ¸ Ð¿Ð¾ Ð·Ð°Ð¿ÑÐ¾ÑÑ ÐµÐ´Ð¸Ð½ÑÐ¹ Ð´ÐµÐ½Ñ Ð¿ÑÐ¾ÑÐ¸Ð»Ð°ÐºÑÐ¸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User\Desktop\0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5" y="285728"/>
            <a:ext cx="2571768" cy="14287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285728"/>
            <a:ext cx="53649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ЕДИНЫЙ ДЕНЬ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ПРОФИЛАКТИКИ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151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2019-04-24T05:08:54Z</dcterms:created>
  <dcterms:modified xsi:type="dcterms:W3CDTF">2019-04-24T10:29:53Z</dcterms:modified>
</cp:coreProperties>
</file>