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Эксперт\Desktop\на сайт апрель 2019\областная зарядка школа вожатых\IMG_20190410_10223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0" t="22795" b="21720"/>
          <a:stretch/>
        </p:blipFill>
        <p:spPr bwMode="auto">
          <a:xfrm>
            <a:off x="451022" y="332656"/>
            <a:ext cx="4474292" cy="380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Эксперт\Desktop\на сайт апрель 2019\областная зарядка школа вожатых\IMG_20190410_10225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5" b="20431"/>
          <a:stretch/>
        </p:blipFill>
        <p:spPr bwMode="auto">
          <a:xfrm>
            <a:off x="3964944" y="2233903"/>
            <a:ext cx="5143500" cy="389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868070"/>
            <a:ext cx="3148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Серебряный знак  ГТО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получает Потапкин Кирилл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3651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Золотой  </a:t>
            </a:r>
            <a:r>
              <a:rPr lang="ru-RU" dirty="0">
                <a:solidFill>
                  <a:srgbClr val="002060"/>
                </a:solidFill>
              </a:rPr>
              <a:t>знак  ГТО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 получает </a:t>
            </a:r>
            <a:r>
              <a:rPr lang="ru-RU" dirty="0" smtClean="0">
                <a:solidFill>
                  <a:srgbClr val="002060"/>
                </a:solidFill>
              </a:rPr>
              <a:t>Кауфман Никита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5157192"/>
            <a:ext cx="6512511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Получили знаки Всероссийского комплекса  ГТО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6400800" cy="3474720"/>
          </a:xfrm>
        </p:spPr>
        <p:txBody>
          <a:bodyPr/>
          <a:lstStyle/>
          <a:p>
            <a:r>
              <a:rPr lang="ru-RU" sz="2400" dirty="0" smtClean="0"/>
              <a:t>10 апреля </a:t>
            </a:r>
            <a:r>
              <a:rPr lang="ru-RU" sz="2400" dirty="0"/>
              <a:t>Кауфман Никита, </a:t>
            </a:r>
            <a:r>
              <a:rPr lang="ru-RU" sz="2400" dirty="0" smtClean="0"/>
              <a:t>Потапкина Ксюша, Потапкин Кирилл в торжественной обстановке получили </a:t>
            </a:r>
            <a:r>
              <a:rPr lang="ru-RU" sz="2400" dirty="0"/>
              <a:t>значки </a:t>
            </a:r>
            <a:r>
              <a:rPr lang="ru-RU" sz="2400" dirty="0" smtClean="0"/>
              <a:t> всероссийского комплекса ГТО</a:t>
            </a:r>
          </a:p>
          <a:p>
            <a:r>
              <a:rPr lang="ru-RU" sz="2400" dirty="0" smtClean="0"/>
              <a:t>Кауфман Никита и Потапкин </a:t>
            </a:r>
            <a:r>
              <a:rPr lang="ru-RU" sz="2400" dirty="0"/>
              <a:t>Ксюша </a:t>
            </a:r>
            <a:r>
              <a:rPr lang="ru-RU" sz="2400" dirty="0" smtClean="0"/>
              <a:t>обладатели золотого значка  </a:t>
            </a:r>
            <a:r>
              <a:rPr lang="ru-RU" sz="2400" dirty="0"/>
              <a:t>Потапкин Кирилл </a:t>
            </a:r>
            <a:r>
              <a:rPr lang="ru-RU" sz="2400" dirty="0" smtClean="0"/>
              <a:t>серебряного.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Picture 2" descr="C:\Users\Эксперт\Desktop\2018-2019 учебный год\21 октября фото с телефона род собрание. день пожилого человека\Зарядка с чемпионом 18.09.2018\ris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70" y="3067664"/>
            <a:ext cx="3524978" cy="1955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9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49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Получили знаки Всероссийского комплекса  ГТО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2</cp:revision>
  <dcterms:created xsi:type="dcterms:W3CDTF">2019-04-16T17:14:20Z</dcterms:created>
  <dcterms:modified xsi:type="dcterms:W3CDTF">2019-04-16T17:30:37Z</dcterms:modified>
</cp:coreProperties>
</file>