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Областная зарядка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10 апреля волонтёры молодёжной политики направление плюс, провели энергичную зарядку с ребятами нашей школы. Наиболее активными были обучающиеся 1-4 классов, а также Ларина Юля, Кауфман Кристина, Кислякова Полина, Машенкова Даша, Бабушкин Саша и Калинин Илья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на сайт апрель 2019\областная зарядка школа вожатых\IMG_20190410_1029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" y="-1"/>
            <a:ext cx="9244768" cy="6933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ксперт\Desktop\на сайт апрель 2019\областная зарядка школа вожатых\IMG_20190410_10290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7" b="12286"/>
          <a:stretch/>
        </p:blipFill>
        <p:spPr bwMode="auto">
          <a:xfrm>
            <a:off x="2483768" y="3716593"/>
            <a:ext cx="6498166" cy="3141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Эксперт\Desktop\на сайт апрель 2019\областная зарядка школа вожатых\IMG_20190410_1024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 bwMode="auto">
          <a:xfrm>
            <a:off x="539552" y="365176"/>
            <a:ext cx="3622475" cy="389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ксперт\Desktop\на сайт апрель 2019\областная зарядка школа вожатых\IMG_20190410_102926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4" b="20563"/>
          <a:stretch/>
        </p:blipFill>
        <p:spPr bwMode="auto">
          <a:xfrm>
            <a:off x="539552" y="476672"/>
            <a:ext cx="6498166" cy="3229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на сайт апрель 2019\областная зарядка школа вожатых\IMG_20190410_1027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7" b="9367"/>
          <a:stretch/>
        </p:blipFill>
        <p:spPr bwMode="auto">
          <a:xfrm>
            <a:off x="1835696" y="3052917"/>
            <a:ext cx="6498166" cy="296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ксперт\Desktop\на сайт апрель 2019\областная зарядка школа вожатых\IMG_20190410_102422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9" b="9304"/>
          <a:stretch/>
        </p:blipFill>
        <p:spPr bwMode="auto">
          <a:xfrm>
            <a:off x="4283968" y="2708920"/>
            <a:ext cx="4254500" cy="405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Эксперт\Desktop\на сайт апрель 2019\областная зарядка школа вожатых\IMG_20190410_1026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5" b="17850"/>
          <a:stretch/>
        </p:blipFill>
        <p:spPr bwMode="auto">
          <a:xfrm>
            <a:off x="251520" y="620688"/>
            <a:ext cx="4878224" cy="3972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Эксперт\Desktop\на сайт апрель 2019\областная зарядка школа вожатых\IMG_20190410_102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" y="737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</TotalTime>
  <Words>44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Областная зарядка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зарядка </dc:title>
  <dc:creator>Эксперт</dc:creator>
  <cp:lastModifiedBy>Эксперт</cp:lastModifiedBy>
  <cp:revision>2</cp:revision>
  <dcterms:created xsi:type="dcterms:W3CDTF">2019-04-16T18:33:39Z</dcterms:created>
  <dcterms:modified xsi:type="dcterms:W3CDTF">2019-04-16T18:50:03Z</dcterms:modified>
</cp:coreProperties>
</file>