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 snapToGrid="0">
      <p:cViewPr>
        <p:scale>
          <a:sx n="104" d="100"/>
          <a:sy n="104" d="100"/>
        </p:scale>
        <p:origin x="-90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9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3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803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5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365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36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1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67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0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0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30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86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6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1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0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4F92-5EEE-4702-9A74-B2BB970A2146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4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863" y="166255"/>
            <a:ext cx="6897645" cy="6691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1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93" y="138545"/>
            <a:ext cx="6826951" cy="673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180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855" y="152400"/>
            <a:ext cx="6890901" cy="670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85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725" y="152400"/>
            <a:ext cx="6844097" cy="6705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76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27" y="180110"/>
            <a:ext cx="6769525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29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774" y="180110"/>
            <a:ext cx="6816292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61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21586"/>
            <a:ext cx="6828852" cy="6736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382" y="120383"/>
            <a:ext cx="6977975" cy="6737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08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0</Words>
  <Application>Microsoft Office PowerPoint</Application>
  <PresentationFormat>Произвольный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Томилова Ольга Ильчинична</cp:lastModifiedBy>
  <cp:revision>4</cp:revision>
  <dcterms:created xsi:type="dcterms:W3CDTF">2019-04-09T04:53:23Z</dcterms:created>
  <dcterms:modified xsi:type="dcterms:W3CDTF">2019-04-18T10:27:20Z</dcterms:modified>
</cp:coreProperties>
</file>