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70" r:id="rId4"/>
    <p:sldId id="273" r:id="rId5"/>
    <p:sldId id="272" r:id="rId6"/>
    <p:sldId id="271" r:id="rId7"/>
    <p:sldId id="261" r:id="rId8"/>
    <p:sldId id="266" r:id="rId9"/>
    <p:sldId id="263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ксперт\Desktop\2018-2019 учебный год\на сайт день защитников Отечества 21.02.2019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45531" y="190682"/>
            <a:ext cx="74168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       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В честь празднования </a:t>
            </a:r>
            <a:r>
              <a:rPr lang="ru-RU" b="1" dirty="0" smtClean="0">
                <a:solidFill>
                  <a:srgbClr val="002060"/>
                </a:solidFill>
              </a:rPr>
              <a:t>74-ой </a:t>
            </a:r>
            <a:r>
              <a:rPr lang="ru-RU" b="1" dirty="0">
                <a:solidFill>
                  <a:srgbClr val="002060"/>
                </a:solidFill>
              </a:rPr>
              <a:t>годовщины   Победы нашего народа в Великой Отечественной войне 9 мая 2018 года наше село  присоединилось к городам и селам, которые участвуют во всероссийской акции «Бессмертный полк»,  посвященной Дню Победы. Жители и гости нашего села, сегодня,   9 мая </a:t>
            </a:r>
            <a:r>
              <a:rPr lang="ru-RU" b="1" dirty="0" smtClean="0">
                <a:solidFill>
                  <a:srgbClr val="002060"/>
                </a:solidFill>
              </a:rPr>
              <a:t> 2019 года прошли  </a:t>
            </a:r>
            <a:r>
              <a:rPr lang="ru-RU" b="1" dirty="0">
                <a:solidFill>
                  <a:srgbClr val="002060"/>
                </a:solidFill>
              </a:rPr>
              <a:t>парадом по центральным улицам с портретами фронтовиков. 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Организаторы акции педагогический и ученический коллектив Коточиговской школы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3" name="Picture 2" descr="C:\Users\Эксперт\Desktop\май 2019 на сайт\на сайт бессмертный полк\_GcBXAa8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368" y="2529173"/>
            <a:ext cx="6567008" cy="4258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50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Объект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ксперт\Desktop\2018-2019 учебный год\на сайт день защитников Отечества 21.02.2019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97346"/>
            <a:ext cx="432048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j-lt"/>
              </a:rPr>
              <a:t>Этот полк не разбить, бесполезно,</a:t>
            </a:r>
            <a:br>
              <a:rPr lang="ru-RU" b="1" dirty="0">
                <a:solidFill>
                  <a:srgbClr val="002060"/>
                </a:solidFill>
                <a:latin typeface="+mj-lt"/>
              </a:rPr>
            </a:br>
            <a:r>
              <a:rPr lang="ru-RU" b="1" dirty="0">
                <a:solidFill>
                  <a:srgbClr val="002060"/>
                </a:solidFill>
                <a:latin typeface="+mj-lt"/>
              </a:rPr>
              <a:t>Победить этот полк нельзя,</a:t>
            </a:r>
            <a:br>
              <a:rPr lang="ru-RU" b="1" dirty="0">
                <a:solidFill>
                  <a:srgbClr val="002060"/>
                </a:solidFill>
                <a:latin typeface="+mj-lt"/>
              </a:rPr>
            </a:br>
            <a:r>
              <a:rPr lang="ru-RU" b="1" dirty="0">
                <a:solidFill>
                  <a:srgbClr val="002060"/>
                </a:solidFill>
                <a:latin typeface="+mj-lt"/>
              </a:rPr>
              <a:t>Крепче он, чем бетон и железо,</a:t>
            </a:r>
            <a:br>
              <a:rPr lang="ru-RU" b="1" dirty="0">
                <a:solidFill>
                  <a:srgbClr val="002060"/>
                </a:solidFill>
                <a:latin typeface="+mj-lt"/>
              </a:rPr>
            </a:br>
            <a:r>
              <a:rPr lang="ru-RU" b="1" dirty="0">
                <a:solidFill>
                  <a:srgbClr val="002060"/>
                </a:solidFill>
                <a:latin typeface="+mj-lt"/>
              </a:rPr>
              <a:t>Даже крепче, чем сталь и броня.</a:t>
            </a:r>
            <a:br>
              <a:rPr lang="ru-RU" b="1" dirty="0">
                <a:solidFill>
                  <a:srgbClr val="002060"/>
                </a:solidFill>
                <a:latin typeface="+mj-lt"/>
              </a:rPr>
            </a:br>
            <a:r>
              <a:rPr lang="ru-RU" b="1" dirty="0">
                <a:solidFill>
                  <a:srgbClr val="002060"/>
                </a:solidFill>
                <a:latin typeface="+mj-lt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Я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смотрю на портреты героев,</a:t>
            </a:r>
            <a:br>
              <a:rPr lang="ru-RU" b="1" dirty="0">
                <a:solidFill>
                  <a:srgbClr val="002060"/>
                </a:solidFill>
                <a:latin typeface="+mj-lt"/>
              </a:rPr>
            </a:br>
            <a:r>
              <a:rPr lang="ru-RU" b="1" dirty="0">
                <a:solidFill>
                  <a:srgbClr val="002060"/>
                </a:solidFill>
                <a:latin typeface="+mj-lt"/>
              </a:rPr>
              <a:t>Это те, кто победу принёс.</a:t>
            </a:r>
            <a:br>
              <a:rPr lang="ru-RU" b="1" dirty="0">
                <a:solidFill>
                  <a:srgbClr val="002060"/>
                </a:solidFill>
                <a:latin typeface="+mj-lt"/>
              </a:rPr>
            </a:br>
            <a:r>
              <a:rPr lang="ru-RU" b="1" dirty="0">
                <a:solidFill>
                  <a:srgbClr val="002060"/>
                </a:solidFill>
                <a:latin typeface="+mj-lt"/>
              </a:rPr>
              <a:t>Что ты чувствовал перед боем?</a:t>
            </a:r>
            <a:br>
              <a:rPr lang="ru-RU" b="1" dirty="0">
                <a:solidFill>
                  <a:srgbClr val="002060"/>
                </a:solidFill>
                <a:latin typeface="+mj-lt"/>
              </a:rPr>
            </a:br>
            <a:r>
              <a:rPr lang="ru-RU" b="1" dirty="0">
                <a:solidFill>
                  <a:srgbClr val="002060"/>
                </a:solidFill>
                <a:latin typeface="+mj-lt"/>
              </a:rPr>
              <a:t>Как ты всё это, дед, перенёс?</a:t>
            </a:r>
            <a:br>
              <a:rPr lang="ru-RU" b="1" dirty="0">
                <a:solidFill>
                  <a:srgbClr val="002060"/>
                </a:solidFill>
                <a:latin typeface="+mj-lt"/>
              </a:rPr>
            </a:br>
            <a:r>
              <a:rPr lang="ru-RU" b="1" dirty="0" smtClean="0">
                <a:solidFill>
                  <a:srgbClr val="002060"/>
                </a:solidFill>
                <a:latin typeface="+mj-lt"/>
              </a:rPr>
              <a:t>Как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жена твоя, моя бабка,</a:t>
            </a:r>
            <a:br>
              <a:rPr lang="ru-RU" b="1" dirty="0">
                <a:solidFill>
                  <a:srgbClr val="002060"/>
                </a:solidFill>
                <a:latin typeface="+mj-lt"/>
              </a:rPr>
            </a:br>
            <a:r>
              <a:rPr lang="ru-RU" b="1" dirty="0">
                <a:solidFill>
                  <a:srgbClr val="002060"/>
                </a:solidFill>
                <a:latin typeface="+mj-lt"/>
              </a:rPr>
              <a:t>В оккупации, трое детей?</a:t>
            </a:r>
            <a:br>
              <a:rPr lang="ru-RU" b="1" dirty="0">
                <a:solidFill>
                  <a:srgbClr val="002060"/>
                </a:solidFill>
                <a:latin typeface="+mj-lt"/>
              </a:rPr>
            </a:br>
            <a:r>
              <a:rPr lang="ru-RU" b="1" dirty="0">
                <a:solidFill>
                  <a:srgbClr val="002060"/>
                </a:solidFill>
                <a:latin typeface="+mj-lt"/>
              </a:rPr>
              <a:t>Знаю точно, им было несладко,</a:t>
            </a:r>
            <a:br>
              <a:rPr lang="ru-RU" b="1" dirty="0">
                <a:solidFill>
                  <a:srgbClr val="002060"/>
                </a:solidFill>
                <a:latin typeface="+mj-lt"/>
              </a:rPr>
            </a:br>
            <a:r>
              <a:rPr lang="ru-RU" b="1" dirty="0">
                <a:solidFill>
                  <a:srgbClr val="002060"/>
                </a:solidFill>
                <a:latin typeface="+mj-lt"/>
              </a:rPr>
              <a:t>И у них не прошло без потерь.</a:t>
            </a:r>
            <a:br>
              <a:rPr lang="ru-RU" b="1" dirty="0">
                <a:solidFill>
                  <a:srgbClr val="002060"/>
                </a:solidFill>
                <a:latin typeface="+mj-lt"/>
              </a:rPr>
            </a:br>
            <a:r>
              <a:rPr lang="ru-RU" b="1" dirty="0">
                <a:solidFill>
                  <a:srgbClr val="002060"/>
                </a:solidFill>
                <a:latin typeface="+mj-lt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Мать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повесили, дочку угнали,</a:t>
            </a:r>
            <a:br>
              <a:rPr lang="ru-RU" b="1" dirty="0">
                <a:solidFill>
                  <a:srgbClr val="002060"/>
                </a:solidFill>
                <a:latin typeface="+mj-lt"/>
              </a:rPr>
            </a:br>
            <a:r>
              <a:rPr lang="ru-RU" b="1" dirty="0">
                <a:solidFill>
                  <a:srgbClr val="002060"/>
                </a:solidFill>
                <a:latin typeface="+mj-lt"/>
              </a:rPr>
              <a:t>Загоняли в вагоны как скот,</a:t>
            </a:r>
            <a:br>
              <a:rPr lang="ru-RU" b="1" dirty="0">
                <a:solidFill>
                  <a:srgbClr val="002060"/>
                </a:solidFill>
                <a:latin typeface="+mj-lt"/>
              </a:rPr>
            </a:br>
            <a:r>
              <a:rPr lang="ru-RU" b="1" dirty="0">
                <a:solidFill>
                  <a:srgbClr val="002060"/>
                </a:solidFill>
                <a:latin typeface="+mj-lt"/>
              </a:rPr>
              <a:t>Но боролись и выживали,</a:t>
            </a:r>
            <a:br>
              <a:rPr lang="ru-RU" b="1" dirty="0">
                <a:solidFill>
                  <a:srgbClr val="002060"/>
                </a:solidFill>
                <a:latin typeface="+mj-lt"/>
              </a:rPr>
            </a:br>
            <a:r>
              <a:rPr lang="ru-RU" b="1" dirty="0">
                <a:solidFill>
                  <a:srgbClr val="002060"/>
                </a:solidFill>
                <a:latin typeface="+mj-lt"/>
              </a:rPr>
              <a:t>Бился насмерть советский народ.</a:t>
            </a:r>
            <a:br>
              <a:rPr lang="ru-RU" b="1" dirty="0">
                <a:solidFill>
                  <a:srgbClr val="002060"/>
                </a:solidFill>
                <a:latin typeface="+mj-lt"/>
              </a:rPr>
            </a:br>
            <a:r>
              <a:rPr lang="ru-RU" b="1" dirty="0">
                <a:solidFill>
                  <a:srgbClr val="002060"/>
                </a:solidFill>
                <a:latin typeface="+mj-lt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Полк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бессмертный больше всех армий,</a:t>
            </a:r>
            <a:br>
              <a:rPr lang="ru-RU" b="1" dirty="0">
                <a:solidFill>
                  <a:srgbClr val="002060"/>
                </a:solidFill>
                <a:latin typeface="+mj-lt"/>
              </a:rPr>
            </a:br>
            <a:r>
              <a:rPr lang="ru-RU" b="1" dirty="0">
                <a:solidFill>
                  <a:srgbClr val="002060"/>
                </a:solidFill>
                <a:latin typeface="+mj-lt"/>
              </a:rPr>
              <a:t>Он вобрал в себя все рода войск,</a:t>
            </a:r>
            <a:br>
              <a:rPr lang="ru-RU" b="1" dirty="0">
                <a:solidFill>
                  <a:srgbClr val="002060"/>
                </a:solidFill>
                <a:latin typeface="+mj-lt"/>
              </a:rPr>
            </a:br>
            <a:r>
              <a:rPr lang="ru-RU" b="1" dirty="0">
                <a:solidFill>
                  <a:srgbClr val="002060"/>
                </a:solidFill>
                <a:latin typeface="+mj-lt"/>
              </a:rPr>
              <a:t>Взяли первыми в полк утром ранним</a:t>
            </a:r>
            <a:br>
              <a:rPr lang="ru-RU" b="1" dirty="0">
                <a:solidFill>
                  <a:srgbClr val="002060"/>
                </a:solidFill>
                <a:latin typeface="+mj-lt"/>
              </a:rPr>
            </a:br>
            <a:r>
              <a:rPr lang="ru-RU" b="1" dirty="0" err="1">
                <a:solidFill>
                  <a:srgbClr val="002060"/>
                </a:solidFill>
                <a:latin typeface="+mj-lt"/>
              </a:rPr>
              <a:t>Погранвзвод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, что сражался за мост.</a:t>
            </a:r>
            <a:br>
              <a:rPr lang="ru-RU" b="1" dirty="0">
                <a:solidFill>
                  <a:srgbClr val="002060"/>
                </a:solidFill>
                <a:latin typeface="+mj-lt"/>
              </a:rPr>
            </a:br>
            <a:r>
              <a:rPr lang="ru-RU" dirty="0">
                <a:latin typeface="+mj-lt"/>
              </a:rPr>
              <a:t> </a:t>
            </a:r>
            <a:br>
              <a:rPr lang="ru-RU" dirty="0">
                <a:latin typeface="+mj-lt"/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03061" y="197346"/>
            <a:ext cx="4572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Брали тех, кто горел в самолётах,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Кто бросался с гранатой под танк,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Медсестёр, моряков и пехоту,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Из-под Курска, и кто брал рейхстаг.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 Партизан и блокадников брали,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Кто победу в тылу ковал,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С орденами и кто без медали,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Жизнь за Родину отдавал.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Подвиг вашего поколения</a:t>
            </a:r>
            <a:r>
              <a:rPr lang="ru-RU" sz="1400" b="1" dirty="0">
                <a:solidFill>
                  <a:srgbClr val="002060"/>
                </a:solidFill>
              </a:rPr>
              <a:t/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Мы не можем  ни с чем сравнить,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Не поставили вас на колени,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Невозможно </a:t>
            </a:r>
            <a:r>
              <a:rPr lang="ru-RU" sz="1400" b="1" dirty="0">
                <a:solidFill>
                  <a:srgbClr val="002060"/>
                </a:solidFill>
              </a:rPr>
              <a:t>народ победить.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 </a:t>
            </a:r>
            <a:r>
              <a:rPr lang="ru-RU" sz="1400" b="1" dirty="0" smtClean="0">
                <a:solidFill>
                  <a:srgbClr val="002060"/>
                </a:solidFill>
              </a:rPr>
              <a:t>Время </a:t>
            </a:r>
            <a:r>
              <a:rPr lang="ru-RU" sz="1400" b="1" dirty="0">
                <a:solidFill>
                  <a:srgbClr val="002060"/>
                </a:solidFill>
              </a:rPr>
              <a:t>сбора полка – день Победы.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Все с портретами гордо стоят.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Молодыми глазами деды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С фотографий старых глядят.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 </a:t>
            </a:r>
            <a:r>
              <a:rPr lang="ru-RU" sz="1400" b="1" dirty="0" smtClean="0">
                <a:solidFill>
                  <a:srgbClr val="002060"/>
                </a:solidFill>
              </a:rPr>
              <a:t>Дети</a:t>
            </a:r>
            <a:r>
              <a:rPr lang="ru-RU" sz="1400" b="1" dirty="0">
                <a:solidFill>
                  <a:srgbClr val="002060"/>
                </a:solidFill>
              </a:rPr>
              <a:t>, внуки и правнуки ваши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Вместе с вами в колоннах идут.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Полк бессмертный за Родину павший,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На руках их потомки несут.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 </a:t>
            </a:r>
            <a:r>
              <a:rPr lang="ru-RU" sz="1400" b="1" dirty="0" smtClean="0">
                <a:solidFill>
                  <a:srgbClr val="002060"/>
                </a:solidFill>
              </a:rPr>
              <a:t>Не </a:t>
            </a:r>
            <a:r>
              <a:rPr lang="ru-RU" sz="1400" b="1" dirty="0">
                <a:solidFill>
                  <a:srgbClr val="002060"/>
                </a:solidFill>
              </a:rPr>
              <a:t>измерить признательность нашу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И не взвесить её на весах.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В день Победы полк снова на марше,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Слёзы гордости в наших глазах.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 </a:t>
            </a:r>
            <a:r>
              <a:rPr lang="ru-RU" sz="1400" b="1" dirty="0" smtClean="0">
                <a:solidFill>
                  <a:srgbClr val="002060"/>
                </a:solidFill>
              </a:rPr>
              <a:t>Я </a:t>
            </a:r>
            <a:r>
              <a:rPr lang="ru-RU" sz="1400" b="1" dirty="0">
                <a:solidFill>
                  <a:srgbClr val="002060"/>
                </a:solidFill>
              </a:rPr>
              <a:t>смотрю на портреты героев,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Это те, кто за нас умирал,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Будьте памяти деда достойны,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Твоим правнукам я завещал.</a:t>
            </a:r>
            <a:endParaRPr lang="ru-RU" sz="14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6268670"/>
            <a:ext cx="5867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Педагог – организатор: Кайдунова Светлана Николаевна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4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ксперт\Desktop\2018-2019 учебный год\на сайт день защитников Отечества 21.02.2019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437112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 каждой семье есть свои Герои. Это наши отцы, дедушки и бабушки – все, кто победил фашизм в Великой Отечественной войне. Кто-то прошел всю войну, кто-то погиб в ее первые дни, у кого-то наград больше, у кого-то меньше. Но память о годах, опаленных войной, хранится в каждой семье, в рассказах родных и близких, в хранящихся в доме письмах с фронта, на военных фотографиях.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C:\Users\Эксперт\Desktop\май 2019 на сайт\на сайт бессмертный полк\DSC044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4562"/>
            <a:ext cx="5256583" cy="3942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11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ксперт\Desktop\2018-2019 учебный год\на сайт день защитников Отечества 21.02.2019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3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Эксперт\Desktop\май 2019 на сайт\на сайт бессмертный полк\DbMGCcW7ch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20" y="1827435"/>
            <a:ext cx="7315200" cy="4105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476672"/>
            <a:ext cx="6840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Бессмертный полк опять в строю</a:t>
            </a:r>
            <a:endParaRPr lang="ru-RU" sz="20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Участвует в торжественном параде</a:t>
            </a:r>
            <a:endParaRPr lang="ru-RU" sz="20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Портреты победителей несут</a:t>
            </a:r>
            <a:endParaRPr lang="ru-RU" sz="20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Бессмертие представлено к награде</a:t>
            </a:r>
            <a:endParaRPr lang="ru-RU" sz="2000" b="1" dirty="0">
              <a:solidFill>
                <a:srgbClr val="002060"/>
              </a:solidFill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8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ксперт\Desktop\2018-2019 учебный год\на сайт день защитников Отечества 21.02.2019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Эксперт\Desktop\май 2019 на сайт\на сайт бессмертный полк\DSC01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978"/>
            <a:ext cx="6018362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Эксперт\Desktop\май 2019 на сайт\на сайт бессмертный полк\DSC010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29000"/>
            <a:ext cx="5342542" cy="3004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717032"/>
            <a:ext cx="33123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весенний день мы празднуем победу,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Бессмертный полк по площади идет.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«Спасибо деду за победу!» -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Скандирует народ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из года в год.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4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ксперт\Desktop\2018-2019 учебный год\на сайт день защитников Отечества 21.02.2019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Эксперт\Desktop\май 2019 на сайт\на сайт бессмертный полк\JiJRB6Eh-S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7"/>
            <a:ext cx="7315200" cy="4105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Эксперт\Desktop\май 2019 на сайт\на сайт бессмертный полк\JT_SOVznDg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8" t="25126" b="22395"/>
          <a:stretch/>
        </p:blipFill>
        <p:spPr bwMode="auto">
          <a:xfrm>
            <a:off x="1890530" y="3645024"/>
            <a:ext cx="6630706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7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ксперт\Desktop\2018-2019 учебный год\на сайт день защитников Отечества 21.02.2019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Эксперт\Desktop\май 2019 на сайт\на сайт бессмертный полк\key4CF1NyO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" y="1700808"/>
            <a:ext cx="7315200" cy="4867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Бессмертный полк теперь 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Шеренгами в потомках.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И каждый в мире верь: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Не будет мир в обломках.</a:t>
            </a:r>
          </a:p>
        </p:txBody>
      </p:sp>
    </p:spTree>
    <p:extLst>
      <p:ext uri="{BB962C8B-B14F-4D97-AF65-F5344CB8AC3E}">
        <p14:creationId xmlns:p14="http://schemas.microsoft.com/office/powerpoint/2010/main" val="133171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ксперт\Desktop\2018-2019 учебный год\на сайт день защитников Отечества 21.02.2019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Эксперт\Desktop\май 2019 на сайт\на сайт бессмертный полк\pkzbMcT25fQ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95"/>
          <a:stretch/>
        </p:blipFill>
        <p:spPr bwMode="auto">
          <a:xfrm>
            <a:off x="99733" y="483531"/>
            <a:ext cx="5984436" cy="3882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Эксперт\Desktop\май 2019 на сайт\на сайт бессмертный полк\qi7k_NHxnW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7" t="35377" r="11955"/>
          <a:stretch/>
        </p:blipFill>
        <p:spPr bwMode="auto">
          <a:xfrm>
            <a:off x="2051720" y="3537042"/>
            <a:ext cx="6400934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29442" y="1052736"/>
            <a:ext cx="303824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"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Бессмертный полк" на кумачовой ткани,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Георгиевская лента – на груди.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Шагают вместе внук и прадед,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Воспоминания былой войны.</a:t>
            </a:r>
          </a:p>
        </p:txBody>
      </p:sp>
    </p:spTree>
    <p:extLst>
      <p:ext uri="{BB962C8B-B14F-4D97-AF65-F5344CB8AC3E}">
        <p14:creationId xmlns:p14="http://schemas.microsoft.com/office/powerpoint/2010/main" val="237068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ксперт\Desktop\2018-2019 учебный год\на сайт день защитников Отечества 21.02.2019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Эксперт\Desktop\май 2019 на сайт\на сайт бессмертный полк\rT7DFMyx4K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73" y="1412776"/>
            <a:ext cx="7315200" cy="4867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260648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Бессмертный полк" на кумачовой ткани,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Георгиевская лента – на груди.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Шагают вместе внук и прадед,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Воспоминания былой войны.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80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ксперт\Desktop\2018-2019 учебный год\на сайт день защитников Отечества 21.02.2019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Эксперт\Desktop\май 2019 на сайт\на сайт бессмертный полк\usXC_d6DJT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0"/>
          <a:stretch/>
        </p:blipFill>
        <p:spPr bwMode="auto">
          <a:xfrm>
            <a:off x="1058416" y="548680"/>
            <a:ext cx="7027168" cy="3864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4867275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Мелькают лица и </a:t>
            </a: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портреты.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Смотрите, люди! Стал в наш строй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Солдат, однополчанин деда,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Дед в памяти его живой!</a:t>
            </a:r>
          </a:p>
        </p:txBody>
      </p:sp>
    </p:spTree>
    <p:extLst>
      <p:ext uri="{BB962C8B-B14F-4D97-AF65-F5344CB8AC3E}">
        <p14:creationId xmlns:p14="http://schemas.microsoft.com/office/powerpoint/2010/main" val="226921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216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Эксперт</dc:creator>
  <cp:lastModifiedBy>Эксперт</cp:lastModifiedBy>
  <cp:revision>5</cp:revision>
  <dcterms:created xsi:type="dcterms:W3CDTF">2019-05-19T14:38:25Z</dcterms:created>
  <dcterms:modified xsi:type="dcterms:W3CDTF">2019-05-19T15:22:25Z</dcterms:modified>
</cp:coreProperties>
</file>