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0" r:id="rId5"/>
    <p:sldId id="263" r:id="rId6"/>
    <p:sldId id="265" r:id="rId7"/>
    <p:sldId id="262" r:id="rId8"/>
    <p:sldId id="266" r:id="rId9"/>
    <p:sldId id="267" r:id="rId10"/>
    <p:sldId id="268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0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068" y="3068960"/>
            <a:ext cx="7808361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6777" y="54868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ЕДИНЫЙ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ДЕНЬ ПРОФИЛАКТИКИ</a:t>
            </a:r>
          </a:p>
          <a:p>
            <a:pPr algn="ctr"/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29 апреля в МАОУ «Викуловская СОШ №2» –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отделение Коточиговская школа-детский сад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в рамках единого дня профилактики  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специалисты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Ишимского социально-реабилитационного центра «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СОГЛАСИЕ» провели мероприятия с обучающимися и родителями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7780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ксперт\Desktop\Фотографии 2013\на сайт май 2019 год\единый день профилактики 29 апреля центр согласие\IMG_20190429_1154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13763"/>
          <a:stretch/>
        </p:blipFill>
        <p:spPr bwMode="auto">
          <a:xfrm>
            <a:off x="755576" y="188640"/>
            <a:ext cx="7092280" cy="3168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Эксперт\Desktop\Фотографии 2013\на сайт май 2019 год\единый день профилактики 29 апреля центр согласие\IMG_20190429_1154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50000" r="2290" b="14301"/>
          <a:stretch/>
        </p:blipFill>
        <p:spPr bwMode="auto">
          <a:xfrm>
            <a:off x="551261" y="4149080"/>
            <a:ext cx="7500910" cy="2096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4121" y="3357288"/>
            <a:ext cx="6188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Общешкольное родительское  собрание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«Профилактика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правонарушений несовершеннолетних»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0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Эксперт\Desktop\Фотографии 2013\на сайт май 2019 год\единый день профилактики 29 апреля центр согласие\IMG_20190429_1155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5" r="9677"/>
          <a:stretch/>
        </p:blipFill>
        <p:spPr bwMode="auto">
          <a:xfrm>
            <a:off x="755576" y="2492896"/>
            <a:ext cx="7611025" cy="38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548680"/>
            <a:ext cx="5889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Виды  жестокого обращения в семье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ксперт\Desktop\Фотографии 2013\на сайт май 2019 год\единый день профилактики 29 апреля центр согласие\IMG_20190429_1201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7"/>
          <a:stretch/>
        </p:blipFill>
        <p:spPr bwMode="auto">
          <a:xfrm>
            <a:off x="683568" y="2276872"/>
            <a:ext cx="7722361" cy="4048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2606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Советы родителям 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ксперт\Desktop\Фотографии 2013\на сайт май 2019 год\единый день профилактики 29 апреля центр согласие\IMG_20190429_123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6" y="476672"/>
            <a:ext cx="5213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Специалисты Ишимского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социально-реабилитационного центра </a:t>
            </a:r>
            <a:endParaRPr lang="ru-RU" b="1" dirty="0" smtClean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СОГЛАСИЕ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» с заведующей отделением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 и методистом отдела образования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0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esktop\Фотографии 2013\на сайт май 2019 год\единый день профилактики 29 апреля центр согласие\ук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192"/>
            <a:ext cx="550461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Эксперт\Desktop\Фотографии 2013\на сайт май 2019 год\единый день профилактики 29 апреля центр согласие\ЕД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827" y="3097619"/>
            <a:ext cx="563262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3631" y="3731121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«Профилактика здорового образа жизни» (7 класс)</a:t>
            </a:r>
          </a:p>
        </p:txBody>
      </p:sp>
    </p:spTree>
    <p:extLst>
      <p:ext uri="{BB962C8B-B14F-4D97-AF65-F5344CB8AC3E}">
        <p14:creationId xmlns:p14="http://schemas.microsoft.com/office/powerpoint/2010/main" val="314405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ксперт\Desktop\Фотографии 2013\на сайт май 2019 год\единый день профилактики 29 апреля центр согласие\у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7" y="404664"/>
            <a:ext cx="640071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ксперт\Desktop\Фотографии 2013\на сайт май 2019 год\единый день профилактики 29 апреля центр согласие\DSC00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498" y="3068960"/>
            <a:ext cx="614468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4029165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«ДОБРО и ЗЛО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твой нравственный выбор»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класс)</a:t>
            </a:r>
          </a:p>
        </p:txBody>
      </p:sp>
    </p:spTree>
    <p:extLst>
      <p:ext uri="{BB962C8B-B14F-4D97-AF65-F5344CB8AC3E}">
        <p14:creationId xmlns:p14="http://schemas.microsoft.com/office/powerpoint/2010/main" val="95146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сперт\Desktop\Фотографии 2013\на сайт май 2019 год\единый день профилактики 29 апреля центр согласие\DSC0088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8" t="36422" r="27221"/>
          <a:stretch/>
        </p:blipFill>
        <p:spPr bwMode="auto">
          <a:xfrm>
            <a:off x="186686" y="260648"/>
            <a:ext cx="5014854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ксперт\Desktop\Фотографии 2013\на сайт май 2019 год\единый день профилактики 29 апреля центр согласие\DSC00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0908"/>
            <a:ext cx="6020274" cy="3386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99225" y="752042"/>
            <a:ext cx="2707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«ДОБРО и ЗЛО: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твой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нравственный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(3-4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1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ксперт\Desktop\Фотографии 2013\на сайт май 2019 год\единый день профилактики 29 апреля центр согласие\DSC008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1"/>
          <a:stretch/>
        </p:blipFill>
        <p:spPr bwMode="auto">
          <a:xfrm>
            <a:off x="251520" y="188640"/>
            <a:ext cx="516735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Эксперт\Desktop\Фотографии 2013\на сайт май 2019 год\единый день профилактики 29 апреля центр согласие\DSC008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46" y="3284984"/>
            <a:ext cx="588865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09316" y="1051601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«Преодоление компьютерной зависимости»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10-11 класс)</a:t>
            </a:r>
          </a:p>
        </p:txBody>
      </p:sp>
    </p:spTree>
    <p:extLst>
      <p:ext uri="{BB962C8B-B14F-4D97-AF65-F5344CB8AC3E}">
        <p14:creationId xmlns:p14="http://schemas.microsoft.com/office/powerpoint/2010/main" val="8309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ксперт\Desktop\Фотографии 2013\на сайт май 2019 год\единый день профилактики 29 апреля центр согласие\DSC00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" y="209009"/>
            <a:ext cx="5016137" cy="28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Эксперт\Desktop\Фотографии 2013\на сайт май 2019 год\единый день профилактики 29 апреля центр согласие\DSC00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8726"/>
            <a:ext cx="588865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144450"/>
            <a:ext cx="16674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безопасного поведения»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класс)</a:t>
            </a:r>
          </a:p>
        </p:txBody>
      </p:sp>
    </p:spTree>
    <p:extLst>
      <p:ext uri="{BB962C8B-B14F-4D97-AF65-F5344CB8AC3E}">
        <p14:creationId xmlns:p14="http://schemas.microsoft.com/office/powerpoint/2010/main" val="1083739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Desktop\Фотографии 2013\на сайт май 2019 год\единый день профилактики 29 апреля центр согласие\DSC0089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36254" r="15234"/>
          <a:stretch/>
        </p:blipFill>
        <p:spPr bwMode="auto">
          <a:xfrm>
            <a:off x="683913" y="188640"/>
            <a:ext cx="5994230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ксперт\Desktop\Фотографии 2013\на сайт май 2019 год\единый день профилактики 29 апреля центр согласие\DSC009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8" t="32490"/>
          <a:stretch/>
        </p:blipFill>
        <p:spPr bwMode="auto">
          <a:xfrm>
            <a:off x="2843808" y="3127188"/>
            <a:ext cx="6037490" cy="2998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561177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«Административная и уголовная ответственность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(8-9 класс)</a:t>
            </a:r>
          </a:p>
        </p:txBody>
      </p:sp>
    </p:spTree>
    <p:extLst>
      <p:ext uri="{BB962C8B-B14F-4D97-AF65-F5344CB8AC3E}">
        <p14:creationId xmlns:p14="http://schemas.microsoft.com/office/powerpoint/2010/main" val="298108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Desktop\Фотографии 2013\на сайт май 2019 год\единый день профилактики 29 апреля центр согласие\DSC009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03" y="260648"/>
            <a:ext cx="6149250" cy="34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Эксперт\Desktop\Фотографии 2013\на сайт май 2019 год\единый день профилактики 29 апреля центр согласие\DSC00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45" y="3259395"/>
            <a:ext cx="588865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05064"/>
            <a:ext cx="271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Административная и уголовная ответственность несовершеннолетних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11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Desktop\Фотографии 2013\на сайт май 2019 год\единый день профилактики 29 апреля центр согласие\DSC009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9" t="15763" r="519" b="34581"/>
          <a:stretch/>
        </p:blipFill>
        <p:spPr bwMode="auto">
          <a:xfrm>
            <a:off x="395536" y="548680"/>
            <a:ext cx="79917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Эксперт\Desktop\Фотографии 2013\на сайт май 2019 год\единый день профилактики 29 апреля центр согласие\IMG_20190429_1139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r="5645" b="22151"/>
          <a:stretch/>
        </p:blipFill>
        <p:spPr bwMode="auto">
          <a:xfrm>
            <a:off x="2339752" y="3068960"/>
            <a:ext cx="6576086" cy="3428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6383" y="3068960"/>
            <a:ext cx="14777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«Правила 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безопасного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5145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</TotalTime>
  <Words>147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4</cp:revision>
  <dcterms:created xsi:type="dcterms:W3CDTF">2019-05-19T16:40:52Z</dcterms:created>
  <dcterms:modified xsi:type="dcterms:W3CDTF">2019-05-19T17:18:42Z</dcterms:modified>
</cp:coreProperties>
</file>