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79" r:id="rId4"/>
    <p:sldId id="266" r:id="rId5"/>
    <p:sldId id="269" r:id="rId6"/>
    <p:sldId id="264" r:id="rId7"/>
    <p:sldId id="265" r:id="rId8"/>
    <p:sldId id="270" r:id="rId9"/>
    <p:sldId id="26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9 мая поздравит открытка\объявление 9 мая\9 мая поздравит открытка\1310314275_9_may_2010_2-7_www.nevseoboi.com.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7544" y="1412776"/>
            <a:ext cx="240091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8461" y="2276872"/>
            <a:ext cx="5375948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  <a:t>Очень это праздник непростой,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  <a:t>Ведь за мир наш погибали деды,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  <a:t>Жертвуя всей жизнью молодой.</a:t>
            </a:r>
          </a:p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  <a:t>В славный праздник хотим пожелать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</a:rPr>
              <a:t>Позабыть, наконец, о ненастьях </a:t>
            </a: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добром здравии годы встречать,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плакать – то только от счастья!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успехами радуют вас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правнуки, внуки и дети!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пускай каждый миг, каждый час</a:t>
            </a:r>
            <a:b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ласково в жизни вам светит</a:t>
            </a:r>
            <a:endParaRPr lang="ru-RU" b="1" dirty="0">
              <a:latin typeface="Segoe Script" panose="020B050402000000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04664"/>
            <a:ext cx="7108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9 мая 2019 в Коточигах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состоялся торжественный митинг,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посвящённый 74 годовщине в ВОВ. Подготовили провели который волонтёры отряда «Позитив»,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слушатели СГ ДПВС «Витязь»</a:t>
            </a:r>
            <a:endParaRPr lang="ru-RU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май 2019 на сайт\митинг на сайт\IMG_20190509_095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87" b="33985"/>
          <a:stretch/>
        </p:blipFill>
        <p:spPr bwMode="auto">
          <a:xfrm>
            <a:off x="323528" y="486477"/>
            <a:ext cx="6249435" cy="279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май 2019 на сайт\митинг на сайт\IMG_20190509_0954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88" t="23507" r="4888" b="23703"/>
          <a:stretch/>
        </p:blipFill>
        <p:spPr bwMode="auto">
          <a:xfrm>
            <a:off x="1982122" y="3127878"/>
            <a:ext cx="6949471" cy="275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290" y="418043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Фрагменты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митинга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093296"/>
            <a:ext cx="570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Педагог – организатор: Кайдунова Светлана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8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Этот день так торжественно сбылся,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 его никогда не забыть.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Даже тем, кто вчера лишь родился,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Что жизни не кончилась нить.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Самый главный и лучший из дней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Всей страны. Всей огромной планеты,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Он прошел через бури и беды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 ликованью салютной Победы!</a:t>
            </a:r>
          </a:p>
        </p:txBody>
      </p:sp>
      <p:pic>
        <p:nvPicPr>
          <p:cNvPr id="7" name="Picture 2" descr="C:\Users\Эксперт\Desktop\май 2019 на сайт\митинг на сайт\IMG_20190509_091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50"/>
          <a:stretch/>
        </p:blipFill>
        <p:spPr bwMode="auto">
          <a:xfrm>
            <a:off x="647564" y="782934"/>
            <a:ext cx="5400600" cy="322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май 2019 на сайт\митинг на сайт\4fv-nnrpAW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2" t="26040" r="6291"/>
          <a:stretch/>
        </p:blipFill>
        <p:spPr bwMode="auto">
          <a:xfrm>
            <a:off x="3779912" y="3166488"/>
            <a:ext cx="4988423" cy="337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май 2019 на сайт\митинг на сайт\DSC00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4" y="604455"/>
            <a:ext cx="50165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9215" y="1484784"/>
            <a:ext cx="2251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Почётный караул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Первая смена: Бабушкин Саша, Плешкова Юля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224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Смена почётного караула: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Кулагину Лизу, Квашнина Женю,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меняют Кауфман Кристина и Пахолков Костя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Эксперт\Desktop\май 2019 на сайт\митинг на сайт\DSC01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" y="410664"/>
            <a:ext cx="50165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ксперт\Desktop\май 2019 на сайт\митинг на сайт\DSC01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232109"/>
            <a:ext cx="50165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84076"/>
            <a:ext cx="3456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Поживите милые, родные!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Свет земли и солнца не зачах.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Вы же всю историю России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Бережно держали на плечах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Вся ваша грудь сияет орденами,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Геройски вы прошли сквозь дым войны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Пусть голова уже давно седая,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Но мыслями и духом вы сильны.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7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Эксперт\Desktop\май 2019 на сайт\митинг на сайт\DSC01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май 2019 на сайт\митинг на сайт\DSC01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183340"/>
            <a:ext cx="7968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Уважаемые ветераны войны, труда, мы новое поколение мирного времени, преклоняемся перед вашими ратными подвигами и помним, какой ценой завоевана жизнь.</a:t>
            </a:r>
          </a:p>
        </p:txBody>
      </p:sp>
    </p:spTree>
    <p:extLst>
      <p:ext uri="{BB962C8B-B14F-4D97-AF65-F5344CB8AC3E}">
        <p14:creationId xmlns="" xmlns:p14="http://schemas.microsoft.com/office/powerpoint/2010/main" val="23388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Эксперт\Desktop\май 2019 на сайт\митинг на сайт\DSC01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08013"/>
            <a:ext cx="5400651" cy="303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ксперт\Desktop\май 2019 на сайт\митинг на сайт\DSC01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7221"/>
            <a:ext cx="5327926" cy="299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923058">
            <a:off x="5917727" y="1926978"/>
            <a:ext cx="2860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Акция-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«Спасибо деду за Победу»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Запуск шаров в небо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219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Фрагменты Митинга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«Рассвет Победы»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2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май 2019 на сайт\митинг на сайт\DSC01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723"/>
            <a:ext cx="6040902" cy="339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81396"/>
            <a:ext cx="2592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Была война.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гибли люди.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шёл за Родину солдат.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воевал.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был он храбрым.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бил фашистов всех подряд.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так дошёл он до Берлина.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Четыре года воевал.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Чтоб я о бабушкином папе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Всем в День Победы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Рассказал.</a:t>
            </a:r>
          </a:p>
        </p:txBody>
      </p:sp>
    </p:spTree>
    <p:extLst>
      <p:ext uri="{BB962C8B-B14F-4D97-AF65-F5344CB8AC3E}">
        <p14:creationId xmlns="" xmlns:p14="http://schemas.microsoft.com/office/powerpoint/2010/main" val="39304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Эксперт\Desktop\май 2019 на сайт\митинг на сайт\DSC04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36"/>
          <a:stretch/>
        </p:blipFill>
        <p:spPr bwMode="auto">
          <a:xfrm>
            <a:off x="3851919" y="3229896"/>
            <a:ext cx="4991897" cy="3151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ксперт\Desktop\май 2019 на сайт\митинг на сайт\DSC044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55" t="32693" r="21347"/>
          <a:stretch/>
        </p:blipFill>
        <p:spPr bwMode="auto">
          <a:xfrm>
            <a:off x="611560" y="620688"/>
            <a:ext cx="3819832" cy="304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1867" y="17728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Их почти не осталось — Ветеранов Войны…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Той далекой и сильной Советской Страны…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Спасибо, дорогие ветераны,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За молодость беспечную мою!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93" y="4265042"/>
            <a:ext cx="253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Анатолий Трофимович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Кожевников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5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ксперт\Desktop\май 2019 на сайт\митинг на сайт\IMG_20190509_091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505" y="5500702"/>
            <a:ext cx="878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Калинин  Илья, Фёдоров Андрей, Кулагина Лиза, Мальцева Настя, Машенкова Даша,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Ларина Юля, Антонова Саша, Кислякова Полина, Квашнин Женя, Томилов Дима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6211669"/>
            <a:ext cx="574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Педагог – организатор: Кайдунова Светлана Николаевна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5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0</cp:lastModifiedBy>
  <cp:revision>13</cp:revision>
  <dcterms:created xsi:type="dcterms:W3CDTF">2019-05-17T16:43:46Z</dcterms:created>
  <dcterms:modified xsi:type="dcterms:W3CDTF">2019-05-20T07:56:51Z</dcterms:modified>
</cp:coreProperties>
</file>