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56" r:id="rId5"/>
    <p:sldId id="261" r:id="rId6"/>
    <p:sldId id="262" r:id="rId7"/>
    <p:sldId id="264" r:id="rId8"/>
    <p:sldId id="265" r:id="rId9"/>
    <p:sldId id="266" r:id="rId10"/>
    <p:sldId id="267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3568" y="1916832"/>
            <a:ext cx="7408333" cy="3450696"/>
          </a:xfrm>
        </p:spPr>
        <p:txBody>
          <a:bodyPr/>
          <a:lstStyle/>
          <a:p>
            <a:r>
              <a:rPr lang="ru-RU" dirty="0"/>
              <a:t>Накануне праздника Великой Победы, </a:t>
            </a:r>
            <a:r>
              <a:rPr lang="ru-RU" dirty="0" smtClean="0"/>
              <a:t>обучающиеся Коточиговской школы, организовали и провели вместе со своими классными руководителями акцию «Открытка в каждый дом». В ходе которой участники акции посетили ветерана ВОВ, тружеников тыла, пожилых  людей. Ребята  поздравили  жителей села с праздником, вручили поздравительные открытки, показали мини концерты.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«Открытка в каждый дом»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22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Эксперт\Desktop\май 2019 на сайт\Открытка в каждый дом\IMG_20190507_1854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" t="9888" r="-313" b="11726"/>
          <a:stretch/>
        </p:blipFill>
        <p:spPr bwMode="auto">
          <a:xfrm>
            <a:off x="323528" y="548680"/>
            <a:ext cx="5328592" cy="3132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Эксперт\Desktop\май 2019 на сайт\Открытка в каждый дом\IMG_20190507_19054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72" r="2258" b="14408"/>
          <a:stretch/>
        </p:blipFill>
        <p:spPr bwMode="auto">
          <a:xfrm>
            <a:off x="1691680" y="2852936"/>
            <a:ext cx="7029819" cy="3329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997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Эксперт\Desktop\май 2019 на сайт\Открытка в каждый дом\qmpeKw7v-d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6" r="8548"/>
          <a:stretch/>
        </p:blipFill>
        <p:spPr bwMode="auto">
          <a:xfrm>
            <a:off x="539553" y="404664"/>
            <a:ext cx="5616624" cy="4069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Эксперт\Desktop\май 2019 на сайт\Открытка в каждый дом\XWk5vH-W0i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47" r="21936" b="8602"/>
          <a:stretch/>
        </p:blipFill>
        <p:spPr bwMode="auto">
          <a:xfrm>
            <a:off x="2502861" y="2708920"/>
            <a:ext cx="6094611" cy="38532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808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Эксперт\Desktop\май 2019 на сайт\Открытка в каждый дом\viber ima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4" t="6771" r="9124"/>
          <a:stretch/>
        </p:blipFill>
        <p:spPr bwMode="auto">
          <a:xfrm>
            <a:off x="251521" y="188640"/>
            <a:ext cx="4265038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Эксперт\Desktop\май 2019 на сайт\Открытка в каждый дом\Hbh9C1vaGl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8" r="4713"/>
          <a:stretch/>
        </p:blipFill>
        <p:spPr bwMode="auto">
          <a:xfrm>
            <a:off x="2915816" y="2463366"/>
            <a:ext cx="5227905" cy="337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154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Эксперт\Desktop\май 2019 на сайт\Открытка в каждый дом\ку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7" b="8173"/>
          <a:stretch/>
        </p:blipFill>
        <p:spPr bwMode="auto">
          <a:xfrm>
            <a:off x="520419" y="260648"/>
            <a:ext cx="4435344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Эксперт\Desktop\май 2019 на сайт\Открытка в каждый дом\НЦ5Г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 t="5590" r="13296" b="5377"/>
          <a:stretch/>
        </p:blipFill>
        <p:spPr bwMode="auto">
          <a:xfrm>
            <a:off x="4427984" y="1340767"/>
            <a:ext cx="3528392" cy="5179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772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" y="0"/>
            <a:ext cx="908302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976" y="1196752"/>
            <a:ext cx="4799056" cy="5094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600" b="1" dirty="0" smtClean="0">
              <a:solidFill>
                <a:srgbClr val="7030A0"/>
              </a:solidFill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Уважаемые дедушки и бабушки!</a:t>
            </a:r>
            <a:endParaRPr lang="en-US" sz="1600" b="1" dirty="0" smtClean="0">
              <a:solidFill>
                <a:srgbClr val="7030A0"/>
              </a:solidFill>
              <a:effectLst/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1600" b="1" dirty="0">
                <a:solidFill>
                  <a:srgbClr val="7030A0"/>
                </a:solidFill>
                <a:latin typeface="Segoe Script" panose="020B0504020000000003" pitchFamily="34" charset="0"/>
              </a:rPr>
              <a:t>Вас </a:t>
            </a:r>
            <a:r>
              <a:rPr lang="ru-RU" sz="16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хотим </a:t>
            </a:r>
            <a:r>
              <a:rPr lang="ru-RU" sz="1600" b="1" dirty="0">
                <a:solidFill>
                  <a:srgbClr val="7030A0"/>
                </a:solidFill>
                <a:latin typeface="Segoe Script" panose="020B0504020000000003" pitchFamily="34" charset="0"/>
              </a:rPr>
              <a:t>поздравить с Днем победы!</a:t>
            </a:r>
            <a:br>
              <a:rPr lang="ru-RU" sz="1600" b="1" dirty="0">
                <a:solidFill>
                  <a:srgbClr val="7030A0"/>
                </a:solidFill>
                <a:latin typeface="Segoe Script" panose="020B0504020000000003" pitchFamily="34" charset="0"/>
              </a:rPr>
            </a:br>
            <a:r>
              <a:rPr lang="ru-RU" sz="1600" b="1" dirty="0">
                <a:solidFill>
                  <a:srgbClr val="7030A0"/>
                </a:solidFill>
                <a:latin typeface="Segoe Script" panose="020B0504020000000003" pitchFamily="34" charset="0"/>
              </a:rPr>
              <a:t>Очень это праздник непростой,</a:t>
            </a:r>
            <a:br>
              <a:rPr lang="ru-RU" sz="1600" b="1" dirty="0">
                <a:solidFill>
                  <a:srgbClr val="7030A0"/>
                </a:solidFill>
                <a:latin typeface="Segoe Script" panose="020B0504020000000003" pitchFamily="34" charset="0"/>
              </a:rPr>
            </a:br>
            <a:r>
              <a:rPr lang="ru-RU" sz="1600" b="1" dirty="0">
                <a:solidFill>
                  <a:srgbClr val="7030A0"/>
                </a:solidFill>
                <a:latin typeface="Segoe Script" panose="020B0504020000000003" pitchFamily="34" charset="0"/>
              </a:rPr>
              <a:t>Ведь за мир наш погибали деды,</a:t>
            </a:r>
            <a:br>
              <a:rPr lang="ru-RU" sz="1600" b="1" dirty="0">
                <a:solidFill>
                  <a:srgbClr val="7030A0"/>
                </a:solidFill>
                <a:latin typeface="Segoe Script" panose="020B0504020000000003" pitchFamily="34" charset="0"/>
              </a:rPr>
            </a:br>
            <a:r>
              <a:rPr lang="ru-RU" sz="1600" b="1" dirty="0">
                <a:solidFill>
                  <a:srgbClr val="7030A0"/>
                </a:solidFill>
                <a:latin typeface="Segoe Script" panose="020B0504020000000003" pitchFamily="34" charset="0"/>
              </a:rPr>
              <a:t>Жертвуя всей жизнью молодой</a:t>
            </a:r>
            <a:r>
              <a:rPr lang="ru-RU" sz="16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.</a:t>
            </a:r>
          </a:p>
          <a:p>
            <a:pPr algn="ctr">
              <a:spcAft>
                <a:spcPts val="800"/>
              </a:spcAft>
            </a:pPr>
            <a:r>
              <a:rPr lang="ru-RU" sz="1600" b="1" dirty="0">
                <a:solidFill>
                  <a:srgbClr val="7030A0"/>
                </a:solidFill>
                <a:latin typeface="Segoe Script" panose="020B0504020000000003" pitchFamily="34" charset="0"/>
              </a:rPr>
              <a:t>В </a:t>
            </a:r>
            <a:r>
              <a:rPr lang="ru-RU" sz="16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славный праздник хотим </a:t>
            </a:r>
            <a:r>
              <a:rPr lang="ru-RU" sz="1600" b="1" dirty="0">
                <a:solidFill>
                  <a:srgbClr val="7030A0"/>
                </a:solidFill>
                <a:latin typeface="Segoe Script" panose="020B0504020000000003" pitchFamily="34" charset="0"/>
              </a:rPr>
              <a:t>пожелать</a:t>
            </a:r>
            <a:br>
              <a:rPr lang="ru-RU" sz="1600" b="1" dirty="0">
                <a:solidFill>
                  <a:srgbClr val="7030A0"/>
                </a:solidFill>
                <a:latin typeface="Segoe Script" panose="020B0504020000000003" pitchFamily="34" charset="0"/>
              </a:rPr>
            </a:br>
            <a:r>
              <a:rPr lang="ru-RU" sz="1600" b="1" dirty="0">
                <a:solidFill>
                  <a:srgbClr val="7030A0"/>
                </a:solidFill>
                <a:latin typeface="Segoe Script" panose="020B0504020000000003" pitchFamily="34" charset="0"/>
              </a:rPr>
              <a:t>Позабыть, наконец, о ненастьях </a:t>
            </a:r>
            <a:r>
              <a:rPr lang="ru-RU" sz="1600" b="1" dirty="0" smtClean="0">
                <a:solidFill>
                  <a:srgbClr val="7030A0"/>
                </a:solidFill>
                <a:effectLst/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/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effectLst/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добром здравии годы встречать,</a:t>
            </a:r>
            <a:br>
              <a:rPr lang="ru-RU" sz="1600" b="1" dirty="0" smtClean="0">
                <a:solidFill>
                  <a:srgbClr val="7030A0"/>
                </a:solidFill>
                <a:effectLst/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effectLst/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плакать – то только от счастья!</a:t>
            </a:r>
            <a:br>
              <a:rPr lang="ru-RU" sz="1600" b="1" dirty="0" smtClean="0">
                <a:solidFill>
                  <a:srgbClr val="7030A0"/>
                </a:solidFill>
                <a:effectLst/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effectLst/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Пусть успехами радуют вас</a:t>
            </a:r>
            <a:br>
              <a:rPr lang="ru-RU" sz="1600" b="1" dirty="0" smtClean="0">
                <a:solidFill>
                  <a:srgbClr val="7030A0"/>
                </a:solidFill>
                <a:effectLst/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effectLst/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Ваши правнуки, внуки и дети!</a:t>
            </a:r>
            <a:br>
              <a:rPr lang="ru-RU" sz="1600" b="1" dirty="0" smtClean="0">
                <a:solidFill>
                  <a:srgbClr val="7030A0"/>
                </a:solidFill>
                <a:effectLst/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effectLst/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пускай каждый миг, каждый час</a:t>
            </a:r>
            <a:br>
              <a:rPr lang="ru-RU" sz="1600" b="1" dirty="0" smtClean="0">
                <a:solidFill>
                  <a:srgbClr val="7030A0"/>
                </a:solidFill>
                <a:effectLst/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effectLst/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Солнце ласково в жизни вам светит!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sz="1600" b="1" dirty="0">
              <a:solidFill>
                <a:srgbClr val="7030A0"/>
              </a:solidFill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solidFill>
                  <a:srgbClr val="7030A0"/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уважением к Вам педагогический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solidFill>
                  <a:srgbClr val="7030A0"/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ученический коллектив  </a:t>
            </a:r>
            <a:r>
              <a:rPr lang="ru-RU" sz="1200" b="1" dirty="0" smtClean="0">
                <a:solidFill>
                  <a:srgbClr val="7030A0"/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Коточиговской школы</a:t>
            </a:r>
            <a:endParaRPr lang="ru-RU" sz="1200" b="1" dirty="0">
              <a:solidFill>
                <a:srgbClr val="7030A0"/>
              </a:solidFill>
              <a:effectLst/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61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Эксперт\Desktop\май 2019 на сайт\Открытка в каждый дом\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8" b="36129"/>
          <a:stretch/>
        </p:blipFill>
        <p:spPr bwMode="auto">
          <a:xfrm>
            <a:off x="755576" y="404664"/>
            <a:ext cx="4659982" cy="3260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Эксперт\Desktop\май 2019 на сайт\Открытка в каждый дом\2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 bwMode="auto">
          <a:xfrm>
            <a:off x="3419871" y="2926218"/>
            <a:ext cx="5522839" cy="3589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739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ксперт\Desktop\май 2019 на сайт\Открытка в каждый дом\8vUP2Kv6w3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" t="22871" r="27581" b="16167"/>
          <a:stretch/>
        </p:blipFill>
        <p:spPr bwMode="auto">
          <a:xfrm>
            <a:off x="179512" y="620688"/>
            <a:ext cx="5453456" cy="3696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Эксперт\Desktop\май 2019 на сайт\Открытка в каждый дом\Hbh9C1vaGl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8" r="4713"/>
          <a:stretch/>
        </p:blipFill>
        <p:spPr bwMode="auto">
          <a:xfrm>
            <a:off x="3406877" y="3068960"/>
            <a:ext cx="5227905" cy="3371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013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Эксперт\Desktop\май 2019 на сайт\Открытка в каждый дом\DSC009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" r="21375"/>
          <a:stretch/>
        </p:blipFill>
        <p:spPr bwMode="auto">
          <a:xfrm>
            <a:off x="179511" y="200339"/>
            <a:ext cx="4783635" cy="3660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Эксперт\Desktop\май 2019 на сайт\Открытка в каждый дом\DSC009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783" y="2780928"/>
            <a:ext cx="6272697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395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Эксперт\Desktop\май 2019 на сайт\Открытка в каждый дом\DSC009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5504612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Эксперт\Desktop\май 2019 на сайт\Открытка в каждый дом\DSC009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762" y="3068960"/>
            <a:ext cx="5504612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364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Эксперт\Desktop\май 2019 на сайт\Открытка в каждый дом\DSC009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21" y="476672"/>
            <a:ext cx="5016137" cy="2821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Эксперт\Desktop\май 2019 на сайт\Открытка в каждый дом\IMG_20190507_1917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4" r="4838"/>
          <a:stretch/>
        </p:blipFill>
        <p:spPr bwMode="auto">
          <a:xfrm>
            <a:off x="3502606" y="2665700"/>
            <a:ext cx="5460397" cy="3655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6946" y="6339168"/>
            <a:ext cx="6014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Педагог – организатор: Кайдунова Светлана Николаевна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53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Эксперт\Desktop\май 2019 на сайт\Открытка в каждый дом\IMG_20190507_1734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6" r="2258"/>
          <a:stretch/>
        </p:blipFill>
        <p:spPr bwMode="auto">
          <a:xfrm>
            <a:off x="251520" y="476672"/>
            <a:ext cx="5979541" cy="3463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Эксперт\Desktop\май 2019 на сайт\Открытка в каждый дом\IMG_20190507_1739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92" b="33333"/>
          <a:stretch/>
        </p:blipFill>
        <p:spPr bwMode="auto">
          <a:xfrm>
            <a:off x="2771800" y="3068960"/>
            <a:ext cx="5710617" cy="3127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678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Эксперт\Desktop\май 2019 на сайт\Открытка в каждый дом\IMG_20190507_1838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5" r="2903"/>
          <a:stretch/>
        </p:blipFill>
        <p:spPr bwMode="auto">
          <a:xfrm>
            <a:off x="360818" y="692696"/>
            <a:ext cx="5820436" cy="3645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Эксперт\Desktop\май 2019 на сайт\Открытка в каждый дом\IMG_20190507_1845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0" r="4194"/>
          <a:stretch/>
        </p:blipFill>
        <p:spPr bwMode="auto">
          <a:xfrm>
            <a:off x="2555776" y="2780928"/>
            <a:ext cx="5838157" cy="3675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540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</TotalTime>
  <Words>79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«Открытка в каждый дом»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Эксперт</dc:creator>
  <cp:lastModifiedBy>Эксперт</cp:lastModifiedBy>
  <cp:revision>5</cp:revision>
  <dcterms:created xsi:type="dcterms:W3CDTF">2019-05-19T15:56:45Z</dcterms:created>
  <dcterms:modified xsi:type="dcterms:W3CDTF">2019-05-19T16:30:06Z</dcterms:modified>
</cp:coreProperties>
</file>