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66" r:id="rId4"/>
    <p:sldId id="268" r:id="rId5"/>
    <p:sldId id="277" r:id="rId6"/>
    <p:sldId id="267" r:id="rId7"/>
    <p:sldId id="272" r:id="rId8"/>
    <p:sldId id="271" r:id="rId9"/>
    <p:sldId id="274" r:id="rId10"/>
    <p:sldId id="273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77" autoAdjust="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82757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8 мая </a:t>
            </a:r>
            <a:r>
              <a:rPr lang="ru-RU" b="1" i="1" dirty="0" smtClean="0">
                <a:solidFill>
                  <a:srgbClr val="002060"/>
                </a:solidFill>
              </a:rPr>
              <a:t>2019 </a:t>
            </a:r>
            <a:r>
              <a:rPr lang="ru-RU" b="1" i="1" dirty="0">
                <a:solidFill>
                  <a:srgbClr val="002060"/>
                </a:solidFill>
              </a:rPr>
              <a:t>года в 20 – </a:t>
            </a:r>
            <a:r>
              <a:rPr lang="ru-RU" b="1" i="1" dirty="0" smtClean="0">
                <a:solidFill>
                  <a:srgbClr val="002060"/>
                </a:solidFill>
              </a:rPr>
              <a:t>00 у </a:t>
            </a:r>
            <a:r>
              <a:rPr lang="ru-RU" b="1" i="1" dirty="0">
                <a:solidFill>
                  <a:srgbClr val="002060"/>
                </a:solidFill>
              </a:rPr>
              <a:t>памятника погибшим воинам в </a:t>
            </a:r>
            <a:r>
              <a:rPr lang="ru-RU" b="1" i="1" dirty="0" smtClean="0">
                <a:solidFill>
                  <a:srgbClr val="002060"/>
                </a:solidFill>
              </a:rPr>
              <a:t>ВОВ, в преддверии Великого праздника ДНЯ ПОБЕДЫ, волонтёры отряда «Позитив», организовали и провели ежегодную акцию «СВЕЧА ПАМЯТИ»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:\Users\Эксперт\Desktop\МИТИНГИ к 70 летию ПОБЕДЫ\сценарии на 8 и 9 мая 29 апреля\2TsvGtPFGV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4" b="15846"/>
          <a:stretch/>
        </p:blipFill>
        <p:spPr bwMode="auto">
          <a:xfrm>
            <a:off x="539552" y="303558"/>
            <a:ext cx="3888432" cy="1441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Эксперт\Desktop\Фотографии 2013\Свеча Памяти 2014\DSC0747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t="18496" r="22476" b="7515"/>
          <a:stretch/>
        </p:blipFill>
        <p:spPr bwMode="auto">
          <a:xfrm>
            <a:off x="539552" y="3027908"/>
            <a:ext cx="3240360" cy="2641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C:\Users\Эксперт\Desktop\май 2019 на сайт\свеча на сайт\sRyH9Ftwxf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27362"/>
            <a:ext cx="4572000" cy="304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Эксперт\Desktop\май 2019 на сайт\свеча на сайт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394938" cy="4046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Эксперт\Desktop\май 2019 на сайт\свеча на сайт\DSC00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22" y="608013"/>
            <a:ext cx="5016500" cy="282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Эксперт\Desktop\май 2019 на сайт\свеча на сайт\DSC009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5016137" cy="2821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Эксперт\Desktop\май 2019 на сайт\свеча на сайт\zhZNx_Xvok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60977"/>
            <a:ext cx="7429500" cy="494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 пал у самого Рейхстага.</a:t>
            </a:r>
            <a:b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 так уж были и нужны</a:t>
            </a:r>
            <a:b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Мои поспешность и отвага</a:t>
            </a:r>
            <a:b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самом кончике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войны…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6357606"/>
            <a:ext cx="559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Педагог-организатор: Светлана Николаевна Кайдунова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35845"/>
            <a:ext cx="471601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Помяни нас, Россия,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засыпанных пеплом и пылью,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Пулеметами врезанных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скальную твердь.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Запиши нас в историю горестной былью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 рубцом материнское сердце отметь.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Помяни </a:t>
            </a: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нас, Россия, и злых, и усталых,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Одуревших от зноя, без сна, без воды,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Отмеряющих жизнь от привала к привалу,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От звезды до звезды, от беды до беды.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Помяни </a:t>
            </a: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нас, Россия,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февральскую стужу,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Перед тем, как сойдешься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 праздничный стол.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Вспомни тех, кто присягу тебе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не нарушил,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Кто берег тебя вечно и в вечность ушел.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Не </a:t>
            </a: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танцуйте сегодня, не пойте.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предвечерний задумчивый час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Молчаливо у окон постойте,</a:t>
            </a:r>
            <a:b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5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Помяните погибших за нас.</a:t>
            </a:r>
            <a:endParaRPr lang="ru-RU" sz="15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386" name="Picture 2" descr="C:\Users\Эксперт\Desktop\май 2019 на сайт\свеча на сайт\xNlBLqMln-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97" y="364510"/>
            <a:ext cx="3785128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Эксперт\Desktop\май 2019 на сайт\свеча на сайт\8363TN7X8c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29049" r="13051" b="9562"/>
          <a:stretch/>
        </p:blipFill>
        <p:spPr bwMode="auto">
          <a:xfrm>
            <a:off x="1547664" y="260648"/>
            <a:ext cx="7272808" cy="360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Эксперт\Desktop\май 2019 на сайт\свеча на сайт\YlxsDaEDft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/>
          <a:stretch/>
        </p:blipFill>
        <p:spPr bwMode="auto">
          <a:xfrm>
            <a:off x="683567" y="3418821"/>
            <a:ext cx="6872375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9780" y="2564904"/>
            <a:ext cx="5382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Давай зажжем огонь свечи,</a:t>
            </a:r>
          </a:p>
          <a:p>
            <a:r>
              <a:rPr lang="ru-RU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И почесть воздадим всем павшим</a:t>
            </a:r>
          </a:p>
          <a:p>
            <a:r>
              <a:rPr lang="ru-RU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Солдатам без вести пропавшим,</a:t>
            </a:r>
          </a:p>
          <a:p>
            <a:r>
              <a:rPr lang="ru-RU" sz="1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Всем, не вернувшимся с войны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41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47667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/>
              <a:t> </a:t>
            </a:r>
            <a:endParaRPr lang="ru-RU" sz="1600" dirty="0"/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ЗАЖГИ СВЕЧУ ТЫ В ПАМЯТЬ О ПОГИБШИХ!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ЗА ТЕХ, КТО ЖИЗНЬ СВОЮ НЕ ПОЩАДИЛ.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ЗА ТЕХ, КТО ПАЛ, ЗА НИХ – НЕ ДОЛЮБИВШИХ,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КТО ОТ БЕДЫ И СЛЕЗ ЛЮДЕЙ СОБОЙ ПРИКРЫЛ.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</a:rPr>
              <a:t> 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/>
              <a:t> </a:t>
            </a:r>
            <a:endParaRPr lang="ru-RU" sz="1600" dirty="0"/>
          </a:p>
          <a:p>
            <a:r>
              <a:rPr lang="ru-RU" sz="1600" dirty="0"/>
              <a:t> </a:t>
            </a:r>
          </a:p>
        </p:txBody>
      </p:sp>
      <p:pic>
        <p:nvPicPr>
          <p:cNvPr id="6" name="Picture 3" descr="C:\Users\Эксперт\Desktop\май 2019 на сайт\свеча на сайт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3" t="-1029" r="2611" b="1029"/>
          <a:stretch/>
        </p:blipFill>
        <p:spPr bwMode="auto">
          <a:xfrm>
            <a:off x="511724" y="188640"/>
            <a:ext cx="3475197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Эксперт\Desktop\май 2019 на сайт\свеча на сайт\OydVL7FYg9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t="27775" r="8136"/>
          <a:stretch/>
        </p:blipFill>
        <p:spPr bwMode="auto">
          <a:xfrm>
            <a:off x="323230" y="2692765"/>
            <a:ext cx="7327381" cy="3995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47667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Чтецы – волонтёры: 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Калинин Илья, Антонова Саша, Мальцева Настя, Машенкова Даша, Пахолков Костя, Кауфман Никита, Кислякова Полина, Кауфман Кристина, Ларина Юля.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За музыкой Томилов Дима.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Руководитель отряда – Кайдунова Светлана Николаевна</a:t>
            </a:r>
            <a:r>
              <a:rPr lang="ru-RU" sz="1600" dirty="0"/>
              <a:t> </a:t>
            </a:r>
          </a:p>
        </p:txBody>
      </p:sp>
      <p:pic>
        <p:nvPicPr>
          <p:cNvPr id="6" name="Picture 3" descr="C:\Users\Эксперт\Desktop\май 2019 на сайт\свеча на сайт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3" t="-1029" r="2611" b="1029"/>
          <a:stretch/>
        </p:blipFill>
        <p:spPr bwMode="auto">
          <a:xfrm>
            <a:off x="511724" y="188640"/>
            <a:ext cx="3475197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Эксперт\Desktop\май 2019 на сайт\свеча на сайт\OydVL7FYg9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t="27775" r="8136"/>
          <a:stretch/>
        </p:blipFill>
        <p:spPr bwMode="auto">
          <a:xfrm>
            <a:off x="323230" y="2692765"/>
            <a:ext cx="7327381" cy="3995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Эксперт\Desktop\май 2019 на сайт\свеча на сайт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42937"/>
            <a:ext cx="74295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Эксперт\Desktop\май 2019 на сайт\свеча на сайт\N_eaKolTv7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13001" b="9307"/>
          <a:stretch/>
        </p:blipFill>
        <p:spPr bwMode="auto">
          <a:xfrm>
            <a:off x="1912454" y="1196752"/>
            <a:ext cx="6899416" cy="3640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56" y="764704"/>
            <a:ext cx="186599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Помните!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Через века́,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через года, —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помните!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О тех,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кто уже не придёт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никогда, —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помните!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Не плачьте!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В горле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сдержи́те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стоны,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горькие стоны.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Памяти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павших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будьте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достойны!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Вечно</a:t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достойны</a:t>
            </a:r>
            <a:r>
              <a:rPr lang="ru-RU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66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Эксперт\Desktop\май 2019 на сайт\свеча на сайт\uPNaocQAtc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888399" cy="4583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332656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Неугасима память поколений </a:t>
            </a:r>
            <a:b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 тех, кого так свято чтим. </a:t>
            </a:r>
            <a:b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Давайте, люди, встанем на мгновенье </a:t>
            </a:r>
            <a:b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 в скорби постоим и помолчим.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73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2018-2019 учебный год\на сайт день защитников Отечества 21.02.2019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Эксперт\Desktop\май 2019 на сайт\свеча на сайт\YlxsDaEDft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5"/>
          <a:stretch/>
        </p:blipFill>
        <p:spPr bwMode="auto">
          <a:xfrm>
            <a:off x="1979712" y="3284984"/>
            <a:ext cx="6616028" cy="3201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Эксперт\Desktop\май 2019 на сайт\свеча на сайт\lkckUHgk7k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5"/>
          <a:stretch/>
        </p:blipFill>
        <p:spPr bwMode="auto">
          <a:xfrm>
            <a:off x="378353" y="295732"/>
            <a:ext cx="3202718" cy="3393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2036" y="699661"/>
            <a:ext cx="48904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Свеча не плавится, не плачет, а рыдает: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Она о павших в страшных битвах вспоминает.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Её душа горит в огне пожарищ,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Где каждый был как брат, был друг, товарищ.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Она горит, чтоб люди не забыли,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Как зло в смертельной схватке победили.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Эксперт</cp:lastModifiedBy>
  <cp:revision>9</cp:revision>
  <dcterms:created xsi:type="dcterms:W3CDTF">2019-05-17T15:55:36Z</dcterms:created>
  <dcterms:modified xsi:type="dcterms:W3CDTF">2019-05-17T17:03:19Z</dcterms:modified>
</cp:coreProperties>
</file>