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6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052736"/>
            <a:ext cx="828092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«Весенний  субботник»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6 мая волонтёры отряда «Позитив», привели в порядок территорию у памятника погибшим в ВОВ, убрали мусор, сухую листву, побелили деревья и клумбы, помыли памятник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Эксперт\Desktop\май 2019 на сайт\уборка памятника\IMG_20190506_122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22793" r="18793"/>
          <a:stretch/>
        </p:blipFill>
        <p:spPr bwMode="auto">
          <a:xfrm>
            <a:off x="755575" y="1988840"/>
            <a:ext cx="3893575" cy="321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Эксперт\Desktop\май 2019 на сайт\уборка памятника\IMG_20190506_1229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35380" r="17505"/>
          <a:stretch/>
        </p:blipFill>
        <p:spPr bwMode="auto">
          <a:xfrm>
            <a:off x="3995936" y="3140968"/>
            <a:ext cx="4291781" cy="3149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ксперт\Desktop\май 2019 на сайт\уборка памятника\IMG_20190506_1159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b="23335"/>
          <a:stretch/>
        </p:blipFill>
        <p:spPr bwMode="auto">
          <a:xfrm>
            <a:off x="251520" y="332656"/>
            <a:ext cx="71711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май 2019 на сайт\уборка памятника\IMG_20190506_115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26451" r="36936"/>
          <a:stretch/>
        </p:blipFill>
        <p:spPr bwMode="auto">
          <a:xfrm>
            <a:off x="1979712" y="3408631"/>
            <a:ext cx="3103220" cy="303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4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Desktop\май 2019 на сайт\уборка памятника\IMG_20190506_122140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20729" r="24164"/>
          <a:stretch/>
        </p:blipFill>
        <p:spPr bwMode="auto">
          <a:xfrm>
            <a:off x="251520" y="260648"/>
            <a:ext cx="4505325" cy="443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Эксперт\Desktop\май 2019 на сайт\уборка памятника\IMG_20190506_122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6"/>
          <a:stretch/>
        </p:blipFill>
        <p:spPr bwMode="auto">
          <a:xfrm>
            <a:off x="3920690" y="2708920"/>
            <a:ext cx="4450544" cy="362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ксперт\Desktop\май 2019 на сайт\уборка памятника\IMG_20190506_1158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052736"/>
            <a:ext cx="4233664" cy="317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Эксперт\Desktop\май 2019 на сайт\уборка памятника\IMG_20190506_1159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4809728" cy="36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27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</TotalTime>
  <Words>0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           «Весенний  субботник» 6 мая волонтёры отряда «Позитив», привели в порядок территорию у памятника погибшим в ВОВ, убрали мусор, сухую листву, побелили деревья и клумбы, помыли памятник.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«Весенний  субботник» 6 мая волонтёры отряда «Позитив», привели в порядок территорию у памятника погибшим в ВОВ, убрали мусор, сухую листву, побелили деревья и клумбы, помыли памятник.</dc:title>
  <dc:creator>Эксперт</dc:creator>
  <cp:lastModifiedBy>Эксперт</cp:lastModifiedBy>
  <cp:revision>2</cp:revision>
  <dcterms:created xsi:type="dcterms:W3CDTF">2019-05-17T18:23:21Z</dcterms:created>
  <dcterms:modified xsi:type="dcterms:W3CDTF">2019-05-17T18:42:39Z</dcterms:modified>
</cp:coreProperties>
</file>