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Эксперт\Desktop\ДЕНЬ ЗНАНИЙ 2018\приглашение на линейку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59632" y="1484784"/>
            <a:ext cx="71287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endParaRPr lang="ru-RU" altLang="ru-RU" sz="3200" b="1" dirty="0" smtClean="0">
              <a:latin typeface="Bookman Old Style" pitchFamily="18" charset="0"/>
            </a:endParaRPr>
          </a:p>
          <a:p>
            <a:pPr algn="ctr">
              <a:spcBef>
                <a:spcPct val="0"/>
              </a:spcBef>
            </a:pPr>
            <a:r>
              <a:rPr lang="ru-RU" altLang="ru-RU" sz="3200" b="1" dirty="0" smtClean="0">
                <a:latin typeface="Bookman Old Style" pitchFamily="18" charset="0"/>
              </a:rPr>
              <a:t>Торжественная линейка,</a:t>
            </a:r>
          </a:p>
          <a:p>
            <a:pPr algn="ctr">
              <a:spcBef>
                <a:spcPct val="0"/>
              </a:spcBef>
            </a:pPr>
            <a:r>
              <a:rPr lang="ru-RU" altLang="ru-RU" sz="3200" b="1" dirty="0" smtClean="0">
                <a:latin typeface="Bookman Old Style" pitchFamily="18" charset="0"/>
              </a:rPr>
              <a:t> посвящённая  </a:t>
            </a:r>
            <a:r>
              <a:rPr lang="ru-RU" altLang="ru-RU" sz="3200" b="1" dirty="0">
                <a:latin typeface="Bookman Old Style" pitchFamily="18" charset="0"/>
              </a:rPr>
              <a:t>Дню Знаний,</a:t>
            </a:r>
          </a:p>
          <a:p>
            <a:pPr algn="ctr">
              <a:spcBef>
                <a:spcPct val="0"/>
              </a:spcBef>
            </a:pPr>
            <a:r>
              <a:rPr lang="ru-RU" altLang="ru-RU" sz="3200" b="1" dirty="0" smtClean="0">
                <a:latin typeface="Bookman Old Style" pitchFamily="18" charset="0"/>
              </a:rPr>
              <a:t>состоится 1 </a:t>
            </a:r>
            <a:r>
              <a:rPr lang="ru-RU" altLang="ru-RU" sz="3200" b="1" dirty="0">
                <a:latin typeface="Bookman Old Style" pitchFamily="18" charset="0"/>
              </a:rPr>
              <a:t>сентября </a:t>
            </a:r>
            <a:r>
              <a:rPr lang="ru-RU" altLang="ru-RU" sz="3200" b="1" dirty="0" smtClean="0">
                <a:latin typeface="Bookman Old Style" pitchFamily="18" charset="0"/>
              </a:rPr>
              <a:t>2019 </a:t>
            </a:r>
            <a:r>
              <a:rPr lang="ru-RU" altLang="ru-RU" sz="3200" b="1" dirty="0">
                <a:latin typeface="Bookman Old Style" pitchFamily="18" charset="0"/>
              </a:rPr>
              <a:t>года в </a:t>
            </a:r>
            <a:r>
              <a:rPr lang="ru-RU" altLang="ru-RU" sz="3200" b="1" dirty="0" smtClean="0">
                <a:latin typeface="Bookman Old Style" pitchFamily="18" charset="0"/>
              </a:rPr>
              <a:t>11 </a:t>
            </a:r>
            <a:r>
              <a:rPr lang="ru-RU" altLang="ru-RU" sz="3200" b="1" dirty="0">
                <a:latin typeface="Bookman Old Style" pitchFamily="18" charset="0"/>
              </a:rPr>
              <a:t>– 00 </a:t>
            </a:r>
          </a:p>
          <a:p>
            <a:pPr algn="ctr">
              <a:spcBef>
                <a:spcPct val="0"/>
              </a:spcBef>
            </a:pPr>
            <a:endParaRPr lang="ru-RU" altLang="ru-RU" b="1" dirty="0">
              <a:latin typeface="Bookman Old Style" pitchFamily="18" charset="0"/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4131662"/>
            <a:ext cx="29479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Автобус в Бородино в 10.20</a:t>
            </a:r>
          </a:p>
          <a:p>
            <a:r>
              <a:rPr lang="ru-RU" b="1" dirty="0"/>
              <a:t>Автобус в </a:t>
            </a:r>
            <a:r>
              <a:rPr lang="ru-RU" b="1" dirty="0" smtClean="0"/>
              <a:t>Базарихе </a:t>
            </a:r>
            <a:r>
              <a:rPr lang="ru-RU" b="1" dirty="0"/>
              <a:t>в </a:t>
            </a:r>
            <a:r>
              <a:rPr lang="ru-RU" b="1" dirty="0" smtClean="0"/>
              <a:t>10.30</a:t>
            </a:r>
            <a:endParaRPr lang="ru-RU" b="1" dirty="0"/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630407" y="692218"/>
            <a:ext cx="662713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dirty="0" smtClean="0">
                <a:ln w="3155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 Black" panose="020B0A04020102020204" pitchFamily="34" charset="0"/>
              </a:rPr>
              <a:t>Объявление</a:t>
            </a:r>
            <a:endParaRPr lang="ru-RU" sz="7200" dirty="0">
              <a:ln w="3155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09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28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Эксперт</dc:creator>
  <cp:lastModifiedBy>Эксперт</cp:lastModifiedBy>
  <cp:revision>7</cp:revision>
  <dcterms:created xsi:type="dcterms:W3CDTF">2018-08-22T12:18:22Z</dcterms:created>
  <dcterms:modified xsi:type="dcterms:W3CDTF">2019-08-23T09:30:57Z</dcterms:modified>
</cp:coreProperties>
</file>