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1" name="Picture 2" descr="C:\Users\User\Desktop\ПЛАН ВР 2015 - 2016 учебный год\РОДИТЕЛЬСКОЕ СОБРАНИЕ 8 апреля 2016\56a943a890781.jp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3857620" y="285728"/>
            <a:ext cx="44855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ДОРОГИЕ  НАШИ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БАБУШКИ И ДЕДУШКИ!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Поздравляем Вас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с праздником мудрости!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7854" y="2357430"/>
            <a:ext cx="765478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ПРИГЛАШАЕМ ВАС</a:t>
            </a:r>
          </a:p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и всех желающих</a:t>
            </a:r>
          </a:p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27 сентября  в школу</a:t>
            </a:r>
          </a:p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на праздничный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концерт, 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</a:rPr>
              <a:t>«Все любим в гости </a:t>
            </a:r>
            <a:r>
              <a:rPr lang="ru-RU" sz="2800" b="1" i="1" dirty="0" smtClean="0">
                <a:solidFill>
                  <a:srgbClr val="7030A0"/>
                </a:solidFill>
              </a:rPr>
              <a:t>приходить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</a:rPr>
              <a:t> </a:t>
            </a:r>
            <a:r>
              <a:rPr lang="ru-RU" sz="2800" b="1" i="1" dirty="0" smtClean="0">
                <a:solidFill>
                  <a:srgbClr val="7030A0"/>
                </a:solidFill>
              </a:rPr>
              <a:t>к  дедушке и к бабушке»</a:t>
            </a:r>
            <a:endParaRPr lang="ru-RU" sz="2800" dirty="0" smtClean="0">
              <a:solidFill>
                <a:srgbClr val="7030A0"/>
              </a:solidFill>
            </a:endParaRPr>
          </a:p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посвящённый 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Дню пожилого человека</a:t>
            </a:r>
          </a:p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начало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14.00</a:t>
            </a:r>
            <a:endParaRPr lang="ru-RU" sz="2800" dirty="0" smtClean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57686" y="6072206"/>
            <a:ext cx="4036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С уважением к вам ваши дети и внуки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0</cp:lastModifiedBy>
  <cp:revision>1</cp:revision>
  <dcterms:created xsi:type="dcterms:W3CDTF">2019-09-23T11:57:15Z</dcterms:created>
  <dcterms:modified xsi:type="dcterms:W3CDTF">2019-09-23T11:59:01Z</dcterms:modified>
</cp:coreProperties>
</file>