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1" name="Picture 2" descr="C:\Users\User\Desktop\ПЛАН ВР 2015 - 2016 учебный год\РОДИТЕЛЬСКОЕ СОБРАНИЕ 8 апреля 2016\56a943a890781.jp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3857620" y="285728"/>
            <a:ext cx="5296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ПЛАН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общешкольных мероприятий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на сентябрь 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2413649"/>
              </p:ext>
            </p:extLst>
          </p:nvPr>
        </p:nvGraphicFramePr>
        <p:xfrm>
          <a:off x="1571604" y="2060849"/>
          <a:ext cx="6786610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818"/>
                <a:gridCol w="4092092"/>
                <a:gridCol w="1908700"/>
              </a:tblGrid>
              <a:tr h="50405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№</a:t>
                      </a:r>
                    </a:p>
                    <a:p>
                      <a:r>
                        <a:rPr lang="ru-RU" sz="1800" b="1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п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/</a:t>
                      </a:r>
                      <a:r>
                        <a:rPr lang="ru-RU" sz="1800" b="1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п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Мероприятие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Дата проведения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3810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День Знаний 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1.09.2019</a:t>
                      </a:r>
                      <a:endParaRPr lang="ru-RU" sz="120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0996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Линейка – митинг «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#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Беслан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в наших сердцах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3.09.2019</a:t>
                      </a:r>
                      <a:endParaRPr lang="ru-RU" sz="120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Месячник  безопасности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С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2.09.2019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по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15.09.2019</a:t>
                      </a:r>
                      <a:endParaRPr lang="ru-RU" sz="120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3810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«Бабушка,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рядышком с дедушкой», праздничный концерт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28.09.2018</a:t>
                      </a:r>
                    </a:p>
                  </a:txBody>
                  <a:tcPr/>
                </a:tc>
              </a:tr>
              <a:tr h="59819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День здоровья (КТМ, </a:t>
                      </a:r>
                      <a:r>
                        <a:rPr lang="ru-RU" sz="1800" b="1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турполоса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, кросс нации)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Последняя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неделя сентября, первая вторая неделя октября (ориентируясь на солнечную погоду)</a:t>
                      </a:r>
                      <a:endParaRPr lang="ru-RU" sz="120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0</cp:lastModifiedBy>
  <cp:revision>1</cp:revision>
  <dcterms:created xsi:type="dcterms:W3CDTF">2019-09-23T11:57:34Z</dcterms:created>
  <dcterms:modified xsi:type="dcterms:W3CDTF">2019-09-23T11:58:38Z</dcterms:modified>
</cp:coreProperties>
</file>