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5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Эксперт\Desktop\АКЦИЯ - чистые руки\Рисунок4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95" y="-33403"/>
            <a:ext cx="9196837" cy="68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АКЦИЯ - чистые руки\Рисунок4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8131" r="-104" b="-2997"/>
          <a:stretch/>
        </p:blipFill>
        <p:spPr bwMode="auto">
          <a:xfrm>
            <a:off x="18236" y="188640"/>
            <a:ext cx="916305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445" y="4941168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МАОУ «Викуловская СОШ № 2»</a:t>
            </a:r>
          </a:p>
          <a:p>
            <a:r>
              <a:rPr lang="ru-RU" dirty="0" smtClean="0"/>
              <a:t> - отделение Коточиговская школа – детский сад, в этот день прошли  мероприятия:</a:t>
            </a:r>
          </a:p>
          <a:p>
            <a:r>
              <a:rPr lang="ru-RU" dirty="0" smtClean="0"/>
              <a:t>Общешкольная линейка - Формула здоровья «Чистые руки – залог здоровья»</a:t>
            </a:r>
          </a:p>
          <a:p>
            <a:r>
              <a:rPr lang="ru-RU" dirty="0" smtClean="0"/>
              <a:t>Классные часы «Чистые ладошки»</a:t>
            </a:r>
          </a:p>
          <a:p>
            <a:r>
              <a:rPr lang="ru-RU" dirty="0" smtClean="0"/>
              <a:t>Распространение буклетов для 1 класса – «Моем руки правильно»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0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ксперт\Desktop\фото сентябрь - октябрь 2019\чистые руки фото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429500" cy="557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73817"/>
          <a:stretch/>
        </p:blipFill>
        <p:spPr bwMode="auto">
          <a:xfrm>
            <a:off x="897310" y="476672"/>
            <a:ext cx="7002016" cy="101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ксперт\Desktop\фото сентябрь - октябрь 2019\чистые руки фото\viber imag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448" y="1474381"/>
            <a:ext cx="6806878" cy="5104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73817"/>
          <a:stretch/>
        </p:blipFill>
        <p:spPr bwMode="auto">
          <a:xfrm>
            <a:off x="897310" y="476672"/>
            <a:ext cx="7002016" cy="101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Эксперт\Desktop\фото сентябрь - октябрь 2019\чистые руки фото\1fn0Ah4VV1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73817"/>
          <a:stretch/>
        </p:blipFill>
        <p:spPr bwMode="auto">
          <a:xfrm>
            <a:off x="897310" y="476672"/>
            <a:ext cx="7002016" cy="101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6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Первоклассники моют руки перед обедом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C:\Users\Эксперт\Desktop\фото сентябрь - октябрь 2019\чистые руки фото\IMG_20191015_1121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54512" cy="5006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Эксперт\Desktop\фото сентябрь - октябрь 2019\чистые руки фото\IMG_20191015_1119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75"/>
          <a:stretch/>
        </p:blipFill>
        <p:spPr bwMode="auto">
          <a:xfrm>
            <a:off x="3519663" y="1819234"/>
            <a:ext cx="4822664" cy="4346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Эксперт\Desktop\АКЦИЯ - чистые руки\1539602740_img_20181015_155421_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90872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73817"/>
          <a:stretch/>
        </p:blipFill>
        <p:spPr bwMode="auto">
          <a:xfrm>
            <a:off x="1327277" y="5660171"/>
            <a:ext cx="7002016" cy="10102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Эксперт\Desktop\фото сентябрь - октябрь 2019\чистые руки фото\учимся мыть руки.jpg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0" b="17451"/>
          <a:stretch/>
        </p:blipFill>
        <p:spPr bwMode="auto">
          <a:xfrm>
            <a:off x="179512" y="1340768"/>
            <a:ext cx="4464050" cy="360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73817"/>
          <a:stretch/>
        </p:blipFill>
        <p:spPr bwMode="auto">
          <a:xfrm>
            <a:off x="1756988" y="260648"/>
            <a:ext cx="7002462" cy="10112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4" b="6872"/>
          <a:stretch/>
        </p:blipFill>
        <p:spPr bwMode="auto">
          <a:xfrm>
            <a:off x="4139952" y="3501008"/>
            <a:ext cx="4763514" cy="2439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6237312"/>
            <a:ext cx="5687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Педагог – организатор Кайдунова Светлана Николаевна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Первоклассники моют руки перед обедом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Эксперт</cp:lastModifiedBy>
  <cp:revision>6</cp:revision>
  <dcterms:created xsi:type="dcterms:W3CDTF">2019-10-15T15:13:28Z</dcterms:created>
  <dcterms:modified xsi:type="dcterms:W3CDTF">2019-10-15T15:58:30Z</dcterms:modified>
</cp:coreProperties>
</file>