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0653479"/>
              </p:ext>
            </p:extLst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6" name="Picture 2" descr="C:\Users\User\Desktop\ПЛАН ВР 2015 - 2016 учебный год\РОДИТЕЛЬСКОЕ СОБРАНИЕ 8 апреля 2016\img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2973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extBox 6"/>
          <p:cNvSpPr txBox="1">
            <a:spLocks noChangeArrowheads="1"/>
          </p:cNvSpPr>
          <p:nvPr/>
        </p:nvSpPr>
        <p:spPr bwMode="auto">
          <a:xfrm>
            <a:off x="1648763" y="1407196"/>
            <a:ext cx="584647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/>
            <a:r>
              <a:rPr lang="ru-RU" sz="3200" b="1" dirty="0" smtClean="0">
                <a:solidFill>
                  <a:srgbClr val="FF0000"/>
                </a:solidFill>
                <a:latin typeface="Calibri" pitchFamily="34" charset="0"/>
              </a:rPr>
              <a:t>План мероприятий на февраль </a:t>
            </a:r>
          </a:p>
          <a:p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endParaRPr lang="ru-RU" sz="32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marL="342900" indent="-342900" algn="ctr"/>
            <a:endParaRPr lang="ru-RU" sz="3200" b="1" dirty="0">
              <a:latin typeface="Calibri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449269"/>
              </p:ext>
            </p:extLst>
          </p:nvPr>
        </p:nvGraphicFramePr>
        <p:xfrm>
          <a:off x="251520" y="2060848"/>
          <a:ext cx="8640960" cy="4231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6104"/>
                <a:gridCol w="5328592"/>
                <a:gridCol w="2376264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Times New Roman"/>
                        </a:rPr>
                        <a:t>п/п</a:t>
                      </a: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Мероприятие</a:t>
                      </a:r>
                      <a:r>
                        <a:rPr lang="ru-RU" sz="2400" b="1" baseline="0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Дата проведения</a:t>
                      </a: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1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Вечер встречи выпускников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1 февраля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2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«А ну-ка парочки»</a:t>
                      </a:r>
                      <a:r>
                        <a:rPr lang="ru-RU" sz="1800" baseline="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  <a:endParaRPr lang="ru-RU" sz="1800" i="1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14</a:t>
                      </a:r>
                      <a:r>
                        <a:rPr lang="ru-RU" sz="1800" baseline="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 февраля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3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«День</a:t>
                      </a:r>
                      <a:r>
                        <a:rPr lang="ru-RU" sz="1800" baseline="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 памяти воинов интернационалистов»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baseline="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«Отечества достойные сыны»</a:t>
                      </a:r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ru-RU" sz="180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15</a:t>
                      </a:r>
                      <a:r>
                        <a:rPr lang="ru-RU" sz="1800" baseline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 февраля</a:t>
                      </a:r>
                      <a:endParaRPr lang="ru-RU" sz="1800" i="1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15-17</a:t>
                      </a:r>
                      <a:r>
                        <a:rPr lang="ru-RU" sz="1800" baseline="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 февраля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4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Сдача норм ГТО – лыжные гонки (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IV,</a:t>
                      </a:r>
                      <a:r>
                        <a:rPr lang="en-US" sz="1800" baseline="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 V, VI </a:t>
                      </a:r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ступень)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5 февраля 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5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«А ну-ка парни»  в День защитников Отечества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20 февраля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6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«Школа разведчика» соревнования для 1-4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19 февраля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7 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«Живая классика» школьный этап 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24-28 февраля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8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Масленичная неделя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 24 - 28 февраля 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0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96</Words>
  <Application>Microsoft Office PowerPoint</Application>
  <PresentationFormat>Экран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Эксперт</dc:creator>
  <cp:lastModifiedBy>Эксперт</cp:lastModifiedBy>
  <cp:revision>4</cp:revision>
  <dcterms:created xsi:type="dcterms:W3CDTF">2020-01-18T08:19:52Z</dcterms:created>
  <dcterms:modified xsi:type="dcterms:W3CDTF">2020-01-18T08:29:19Z</dcterms:modified>
</cp:coreProperties>
</file>