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249604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2" descr="C:\Users\User\Desktop\ПЛАН ВР 2015 - 2016 учебный год\РОДИТЕЛЬСКОЕ СОБРАНИЕ 8 апреля 2016\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97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674026" y="1407196"/>
            <a:ext cx="57959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План мероприятий на январь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ctr"/>
            <a:endParaRPr lang="ru-RU" sz="3200" b="1" dirty="0"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50889"/>
              </p:ext>
            </p:extLst>
          </p:nvPr>
        </p:nvGraphicFramePr>
        <p:xfrm>
          <a:off x="251520" y="2060848"/>
          <a:ext cx="8352928" cy="451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4752528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Мероприятие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Дата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Лыжные гонки – районные соревнования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18 января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«Путешествие по тюменской области» </a:t>
                      </a: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интеллектуальная онлайн -игра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20-27 января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Акция «Блокадный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хлеб»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27 января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Сдача норм ГТО –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лыжные гонки 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I,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II, III,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ступень)</a:t>
                      </a:r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28 января 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Подготовка к вечеру встречи выпускников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20 -31 января 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Фестиваль ГТО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(районные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соревнования)</a:t>
                      </a:r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25 января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7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Эксперт</cp:lastModifiedBy>
  <cp:revision>2</cp:revision>
  <dcterms:created xsi:type="dcterms:W3CDTF">2020-01-18T08:19:52Z</dcterms:created>
  <dcterms:modified xsi:type="dcterms:W3CDTF">2020-01-18T08:26:16Z</dcterms:modified>
</cp:coreProperties>
</file>