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8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18.01.2020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18.01.2020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2249604"/>
              </p:ext>
            </p:extLst>
          </p:nvPr>
        </p:nvGraphicFramePr>
        <p:xfrm>
          <a:off x="457200" y="1600200"/>
          <a:ext cx="8229600" cy="29667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076" name="Picture 2" descr="C:\Users\User\Desktop\ПЛАН ВР 2015 - 2016 учебный год\РОДИТЕЛЬСКОЕ СОБРАНИЕ 8 апреля 2016\img1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2973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TextBox 6"/>
          <p:cNvSpPr txBox="1">
            <a:spLocks noChangeArrowheads="1"/>
          </p:cNvSpPr>
          <p:nvPr/>
        </p:nvSpPr>
        <p:spPr bwMode="auto">
          <a:xfrm>
            <a:off x="1674026" y="1407196"/>
            <a:ext cx="5795946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algn="ctr"/>
            <a:r>
              <a:rPr lang="ru-RU" sz="3200" b="1" dirty="0" smtClean="0">
                <a:solidFill>
                  <a:srgbClr val="FF0000"/>
                </a:solidFill>
                <a:latin typeface="Calibri" pitchFamily="34" charset="0"/>
              </a:rPr>
              <a:t>План мероприятий на январь</a:t>
            </a:r>
          </a:p>
          <a:p>
            <a:r>
              <a:rPr lang="ru-RU" sz="3200" b="1" dirty="0" smtClean="0">
                <a:solidFill>
                  <a:srgbClr val="FF0000"/>
                </a:solidFill>
              </a:rPr>
              <a:t> </a:t>
            </a:r>
            <a:endParaRPr lang="ru-RU" sz="3200" b="1" dirty="0" smtClean="0">
              <a:solidFill>
                <a:srgbClr val="FF0000"/>
              </a:solidFill>
              <a:latin typeface="Calibri" pitchFamily="34" charset="0"/>
            </a:endParaRPr>
          </a:p>
          <a:p>
            <a:pPr marL="342900" indent="-342900" algn="ctr"/>
            <a:endParaRPr lang="ru-RU" sz="3200" b="1" dirty="0">
              <a:latin typeface="Calibri" pitchFamily="34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0150889"/>
              </p:ext>
            </p:extLst>
          </p:nvPr>
        </p:nvGraphicFramePr>
        <p:xfrm>
          <a:off x="251520" y="2060848"/>
          <a:ext cx="8352928" cy="4516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36104"/>
                <a:gridCol w="4752528"/>
                <a:gridCol w="2664296"/>
              </a:tblGrid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№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  <a:ea typeface="Times New Roman"/>
                          <a:cs typeface="Times New Roman"/>
                        </a:rPr>
                        <a:t>п/п</a:t>
                      </a:r>
                      <a:endParaRPr lang="ru-RU" sz="2400" b="1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Мероприятие</a:t>
                      </a:r>
                      <a:r>
                        <a:rPr lang="ru-RU" sz="2400" b="1" baseline="0" dirty="0" smtClean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 </a:t>
                      </a:r>
                      <a:endParaRPr lang="ru-RU" sz="2400" b="1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rgbClr val="002060"/>
                          </a:solidFill>
                          <a:effectLst/>
                          <a:latin typeface="Bookman Old Style" panose="02050604050505020204" pitchFamily="18" charset="0"/>
                        </a:rPr>
                        <a:t>Дата проведения</a:t>
                      </a:r>
                      <a:endParaRPr lang="ru-RU" sz="2400" b="1" dirty="0">
                        <a:solidFill>
                          <a:srgbClr val="002060"/>
                        </a:solidFill>
                        <a:effectLst/>
                        <a:latin typeface="Bookman Old Style" panose="020506040505050202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2400" dirty="0" smtClean="0">
                          <a:solidFill>
                            <a:srgbClr val="002060"/>
                          </a:solidFill>
                          <a:latin typeface="Bookman Old Style" panose="02050604050505020204" pitchFamily="18" charset="0"/>
                        </a:rPr>
                        <a:t>1</a:t>
                      </a:r>
                      <a:endParaRPr lang="ru-RU" sz="2400" dirty="0">
                        <a:solidFill>
                          <a:srgbClr val="002060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 dirty="0" smtClean="0">
                          <a:solidFill>
                            <a:srgbClr val="002060"/>
                          </a:solidFill>
                          <a:latin typeface="Bookman Old Style" panose="02050604050505020204" pitchFamily="18" charset="0"/>
                        </a:rPr>
                        <a:t>Лыжные гонки – районные соревнования</a:t>
                      </a:r>
                      <a:endParaRPr lang="ru-RU" sz="2400" dirty="0">
                        <a:solidFill>
                          <a:srgbClr val="002060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Bookman Old Style" panose="02050604050505020204" pitchFamily="18" charset="0"/>
                        </a:rPr>
                        <a:t>18 января</a:t>
                      </a:r>
                      <a:endParaRPr lang="ru-RU" dirty="0">
                        <a:solidFill>
                          <a:srgbClr val="002060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2400" dirty="0" smtClean="0">
                          <a:solidFill>
                            <a:srgbClr val="002060"/>
                          </a:solidFill>
                          <a:latin typeface="Bookman Old Style" panose="02050604050505020204" pitchFamily="18" charset="0"/>
                        </a:rPr>
                        <a:t>2</a:t>
                      </a:r>
                      <a:endParaRPr lang="ru-RU" sz="2400" dirty="0">
                        <a:solidFill>
                          <a:srgbClr val="002060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 dirty="0" smtClean="0">
                          <a:solidFill>
                            <a:srgbClr val="002060"/>
                          </a:solidFill>
                          <a:latin typeface="Bookman Old Style" panose="02050604050505020204" pitchFamily="18" charset="0"/>
                        </a:rPr>
                        <a:t>«Путешествие по тюменской области» </a:t>
                      </a:r>
                      <a:r>
                        <a:rPr lang="ru-RU" sz="1400" i="1" dirty="0" smtClean="0">
                          <a:solidFill>
                            <a:srgbClr val="002060"/>
                          </a:solidFill>
                          <a:latin typeface="Bookman Old Style" panose="02050604050505020204" pitchFamily="18" charset="0"/>
                        </a:rPr>
                        <a:t>интеллектуальная онлайн -игра</a:t>
                      </a:r>
                      <a:endParaRPr lang="ru-RU" sz="1400" i="1" dirty="0">
                        <a:solidFill>
                          <a:srgbClr val="002060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Bookman Old Style" panose="02050604050505020204" pitchFamily="18" charset="0"/>
                        </a:rPr>
                        <a:t>20-27 января</a:t>
                      </a:r>
                      <a:endParaRPr lang="ru-RU" dirty="0">
                        <a:solidFill>
                          <a:srgbClr val="002060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2400" dirty="0" smtClean="0">
                          <a:solidFill>
                            <a:srgbClr val="002060"/>
                          </a:solidFill>
                          <a:latin typeface="Bookman Old Style" panose="02050604050505020204" pitchFamily="18" charset="0"/>
                        </a:rPr>
                        <a:t>3</a:t>
                      </a:r>
                      <a:endParaRPr lang="ru-RU" sz="2400" dirty="0">
                        <a:solidFill>
                          <a:srgbClr val="002060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 dirty="0" smtClean="0">
                          <a:solidFill>
                            <a:srgbClr val="002060"/>
                          </a:solidFill>
                          <a:latin typeface="Bookman Old Style" panose="02050604050505020204" pitchFamily="18" charset="0"/>
                        </a:rPr>
                        <a:t>Акция «Блокадный</a:t>
                      </a:r>
                      <a:r>
                        <a:rPr lang="ru-RU" sz="2400" baseline="0" dirty="0" smtClean="0">
                          <a:solidFill>
                            <a:srgbClr val="002060"/>
                          </a:solidFill>
                          <a:latin typeface="Bookman Old Style" panose="02050604050505020204" pitchFamily="18" charset="0"/>
                        </a:rPr>
                        <a:t> хлеб»</a:t>
                      </a:r>
                      <a:endParaRPr lang="ru-RU" sz="2400" dirty="0">
                        <a:solidFill>
                          <a:srgbClr val="002060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Bookman Old Style" panose="02050604050505020204" pitchFamily="18" charset="0"/>
                        </a:rPr>
                        <a:t>27 января</a:t>
                      </a:r>
                      <a:endParaRPr lang="ru-RU" dirty="0">
                        <a:solidFill>
                          <a:srgbClr val="002060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2400" dirty="0" smtClean="0">
                          <a:solidFill>
                            <a:srgbClr val="002060"/>
                          </a:solidFill>
                          <a:latin typeface="Bookman Old Style" panose="02050604050505020204" pitchFamily="18" charset="0"/>
                        </a:rPr>
                        <a:t>4</a:t>
                      </a:r>
                      <a:endParaRPr lang="ru-RU" sz="2400" dirty="0">
                        <a:solidFill>
                          <a:srgbClr val="002060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 dirty="0" smtClean="0">
                          <a:solidFill>
                            <a:srgbClr val="002060"/>
                          </a:solidFill>
                          <a:latin typeface="Bookman Old Style" panose="02050604050505020204" pitchFamily="18" charset="0"/>
                        </a:rPr>
                        <a:t>Сдача норм ГТО – 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Bookman Old Style" panose="02050604050505020204" pitchFamily="18" charset="0"/>
                        </a:rPr>
                        <a:t>лыжные гонки (</a:t>
                      </a:r>
                      <a:r>
                        <a:rPr lang="en-US" sz="1600" dirty="0" smtClean="0">
                          <a:solidFill>
                            <a:srgbClr val="002060"/>
                          </a:solidFill>
                          <a:latin typeface="Bookman Old Style" panose="02050604050505020204" pitchFamily="18" charset="0"/>
                        </a:rPr>
                        <a:t>I,</a:t>
                      </a:r>
                      <a:r>
                        <a:rPr lang="en-US" sz="1600" baseline="0" dirty="0" smtClean="0">
                          <a:solidFill>
                            <a:srgbClr val="002060"/>
                          </a:solidFill>
                          <a:latin typeface="Bookman Old Style" panose="02050604050505020204" pitchFamily="18" charset="0"/>
                        </a:rPr>
                        <a:t> II, III, </a:t>
                      </a:r>
                      <a:r>
                        <a:rPr lang="ru-RU" sz="1600" baseline="0" dirty="0" smtClean="0">
                          <a:solidFill>
                            <a:srgbClr val="002060"/>
                          </a:solidFill>
                          <a:latin typeface="Bookman Old Style" panose="02050604050505020204" pitchFamily="18" charset="0"/>
                        </a:rPr>
                        <a:t>ступень)</a:t>
                      </a:r>
                      <a:endParaRPr lang="ru-RU" sz="1600" dirty="0">
                        <a:solidFill>
                          <a:srgbClr val="002060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Bookman Old Style" panose="02050604050505020204" pitchFamily="18" charset="0"/>
                        </a:rPr>
                        <a:t>28 января </a:t>
                      </a:r>
                      <a:endParaRPr lang="ru-RU" dirty="0">
                        <a:solidFill>
                          <a:srgbClr val="002060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2400" dirty="0" smtClean="0">
                          <a:solidFill>
                            <a:srgbClr val="002060"/>
                          </a:solidFill>
                          <a:latin typeface="Bookman Old Style" panose="02050604050505020204" pitchFamily="18" charset="0"/>
                        </a:rPr>
                        <a:t>5</a:t>
                      </a:r>
                      <a:endParaRPr lang="ru-RU" sz="2400" dirty="0">
                        <a:solidFill>
                          <a:srgbClr val="002060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 dirty="0" smtClean="0">
                          <a:solidFill>
                            <a:srgbClr val="002060"/>
                          </a:solidFill>
                          <a:latin typeface="Bookman Old Style" panose="02050604050505020204" pitchFamily="18" charset="0"/>
                        </a:rPr>
                        <a:t>Подготовка к вечеру встречи выпускников</a:t>
                      </a:r>
                      <a:endParaRPr lang="ru-RU" sz="2400" dirty="0">
                        <a:solidFill>
                          <a:srgbClr val="002060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Bookman Old Style" panose="02050604050505020204" pitchFamily="18" charset="0"/>
                        </a:rPr>
                        <a:t>20 -31 января </a:t>
                      </a:r>
                      <a:endParaRPr lang="ru-RU" dirty="0">
                        <a:solidFill>
                          <a:srgbClr val="002060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2400" dirty="0" smtClean="0">
                          <a:solidFill>
                            <a:srgbClr val="002060"/>
                          </a:solidFill>
                          <a:latin typeface="Bookman Old Style" panose="02050604050505020204" pitchFamily="18" charset="0"/>
                        </a:rPr>
                        <a:t>6</a:t>
                      </a:r>
                      <a:endParaRPr lang="ru-RU" sz="2400" dirty="0">
                        <a:solidFill>
                          <a:srgbClr val="002060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2400" dirty="0" smtClean="0">
                          <a:solidFill>
                            <a:srgbClr val="002060"/>
                          </a:solidFill>
                          <a:latin typeface="Bookman Old Style" panose="02050604050505020204" pitchFamily="18" charset="0"/>
                        </a:rPr>
                        <a:t>Фестиваль ГТО 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Bookman Old Style" panose="02050604050505020204" pitchFamily="18" charset="0"/>
                        </a:rPr>
                        <a:t>(районные</a:t>
                      </a:r>
                      <a:r>
                        <a:rPr lang="ru-RU" sz="1600" baseline="0" dirty="0" smtClean="0">
                          <a:solidFill>
                            <a:srgbClr val="002060"/>
                          </a:solidFill>
                          <a:latin typeface="Bookman Old Style" panose="02050604050505020204" pitchFamily="18" charset="0"/>
                        </a:rPr>
                        <a:t> соревнования)</a:t>
                      </a:r>
                      <a:endParaRPr lang="ru-RU" sz="1600" dirty="0">
                        <a:solidFill>
                          <a:srgbClr val="002060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Bookman Old Style" panose="02050604050505020204" pitchFamily="18" charset="0"/>
                        </a:rPr>
                        <a:t>25 января</a:t>
                      </a:r>
                      <a:endParaRPr lang="ru-RU" dirty="0">
                        <a:solidFill>
                          <a:srgbClr val="002060"/>
                        </a:solidFill>
                        <a:latin typeface="Bookman Old Style" panose="020506040505050202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4783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76</Words>
  <Application>Microsoft Office PowerPoint</Application>
  <PresentationFormat>Экран (4:3)</PresentationFormat>
  <Paragraphs>24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Эксперт</dc:creator>
  <cp:lastModifiedBy>Эксперт</cp:lastModifiedBy>
  <cp:revision>2</cp:revision>
  <dcterms:created xsi:type="dcterms:W3CDTF">2020-01-18T08:19:52Z</dcterms:created>
  <dcterms:modified xsi:type="dcterms:W3CDTF">2020-01-18T08:26:16Z</dcterms:modified>
</cp:coreProperties>
</file>