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5" r:id="rId5"/>
    <p:sldId id="261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7.jp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Изображение выглядит как человек, галстук, внутренн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A25985EA-66E0-4575-8B6F-0F4B6F4DA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57" y="1460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404664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Всероссийская акция «Георгиевская ленточка» (</a:t>
            </a:r>
            <a:r>
              <a:rPr lang="ru-RU" sz="2000" b="1" dirty="0" err="1">
                <a:solidFill>
                  <a:srgbClr val="C00000"/>
                </a:solidFill>
              </a:rPr>
              <a:t>колличество</a:t>
            </a:r>
            <a:r>
              <a:rPr lang="ru-RU" sz="2000" b="1" dirty="0">
                <a:solidFill>
                  <a:srgbClr val="C00000"/>
                </a:solidFill>
              </a:rPr>
              <a:t> участников неограниченно)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32656"/>
            <a:ext cx="1670720" cy="167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31841" y="5958681"/>
            <a:ext cx="5988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 класс </a:t>
            </a:r>
          </a:p>
          <a:p>
            <a:r>
              <a:rPr lang="ru-RU" dirty="0"/>
              <a:t>Классный </a:t>
            </a:r>
            <a:r>
              <a:rPr lang="ru-RU" dirty="0" err="1"/>
              <a:t>руководитель:Вилемсон</a:t>
            </a:r>
            <a:r>
              <a:rPr lang="ru-RU" dirty="0"/>
              <a:t> Ирина Александровна</a:t>
            </a:r>
          </a:p>
        </p:txBody>
      </p:sp>
      <p:pic>
        <p:nvPicPr>
          <p:cNvPr id="9" name="Рисунок 8" descr="Изображение выглядит как человек, галстук, окно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127219A-ECC9-40AF-AB13-D204F88412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2" y="1198354"/>
            <a:ext cx="2159516" cy="287935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галстук, внутренн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CE4B3E8C-0ACE-4B5B-B653-1CDE10F76A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948" y="2986881"/>
            <a:ext cx="2317023" cy="308936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галстук, внешний, челове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EE0A3D66-3327-4204-868E-6B94897BC6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254" y="2655668"/>
            <a:ext cx="2317023" cy="3089364"/>
          </a:xfrm>
          <a:prstGeom prst="rect">
            <a:avLst/>
          </a:prstGeom>
        </p:spPr>
      </p:pic>
      <p:pic>
        <p:nvPicPr>
          <p:cNvPr id="4" name="Рисунок 3" descr="Изображение выглядит как человек, внутренний, одежда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6955FA9F-068C-4E09-AA9F-94F75F8812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77" y="1711453"/>
            <a:ext cx="1951963" cy="260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1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 descr="Изображение выглядит как человек, мальчик, передн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3741AABD-E845-48B2-9241-EDC5421765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s://marketperm.ru/upload/iblock/0fa/0fa60f8fcf9502fa056414059e6d71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34078" y="585554"/>
            <a:ext cx="5763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Всероссийская акция «Бессмертный полк - </a:t>
            </a:r>
            <a:r>
              <a:rPr lang="ru-RU" b="1" dirty="0" err="1">
                <a:solidFill>
                  <a:srgbClr val="C00000"/>
                </a:solidFill>
              </a:rPr>
              <a:t>онлайн</a:t>
            </a:r>
            <a:r>
              <a:rPr lang="ru-RU" b="1" dirty="0">
                <a:solidFill>
                  <a:srgbClr val="C00000"/>
                </a:solidFill>
              </a:rPr>
              <a:t>» количество участников неограниченно)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5882206"/>
            <a:ext cx="7092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</a:t>
            </a:r>
            <a:r>
              <a:rPr lang="ru-RU" dirty="0"/>
              <a:t> класс Классный руководитель: </a:t>
            </a:r>
            <a:r>
              <a:rPr lang="ru-RU" dirty="0" err="1"/>
              <a:t>Вилемсон</a:t>
            </a:r>
            <a:r>
              <a:rPr lang="ru-RU" dirty="0"/>
              <a:t> Ирина Александровна  </a:t>
            </a:r>
          </a:p>
        </p:txBody>
      </p:sp>
      <p:pic>
        <p:nvPicPr>
          <p:cNvPr id="10" name="Рисунок 9" descr="Изображение выглядит как человек, мужчина, фотография, стол&#10;&#10;Автоматически созданное описание">
            <a:extLst>
              <a:ext uri="{FF2B5EF4-FFF2-40B4-BE49-F238E27FC236}">
                <a16:creationId xmlns:a16="http://schemas.microsoft.com/office/drawing/2014/main" id="{AA2A13FF-4642-4F25-9924-E9057846AE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96" y="2064515"/>
            <a:ext cx="2560375" cy="310893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утренний, человек, девочк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545ADF54-B6F5-4433-A01B-263DDC90A6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4" y="1417638"/>
            <a:ext cx="2314600" cy="308613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ловек, мальчик, передн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4F3F3B88-F2B8-48AC-B326-0E235D8E1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592" y="2188953"/>
            <a:ext cx="2715766" cy="36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0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6" y="793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Изображение выглядит как человек, мальчик, передн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045C4938-0A3A-4CC3-B225-4E30E6302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146" y="820873"/>
            <a:ext cx="1860854" cy="2481139"/>
          </a:xfrm>
        </p:spPr>
      </p:pic>
      <p:sp>
        <p:nvSpPr>
          <p:cNvPr id="5" name="AutoShape 2" descr="https://marketperm.ru/upload/iblock/0fa/0fa60f8fcf9502fa056414059e6d71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34078" y="585554"/>
            <a:ext cx="5763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Проект #</a:t>
            </a:r>
            <a:r>
              <a:rPr lang="ru-RU" sz="2400" b="1" dirty="0" err="1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Окна_Победы</a:t>
            </a:r>
            <a:r>
              <a:rPr lang="ru-RU" sz="2400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(не менее 3 участников от класса)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923537" y="5955087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1 класс. Классный руководитель:  </a:t>
            </a:r>
            <a:r>
              <a:rPr lang="ru-RU" dirty="0" err="1"/>
              <a:t>Вилемсон</a:t>
            </a:r>
            <a:r>
              <a:rPr lang="ru-RU" dirty="0"/>
              <a:t> И.А.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25396" t="41223" r="21604" b="13628"/>
          <a:stretch/>
        </p:blipFill>
        <p:spPr>
          <a:xfrm>
            <a:off x="6402837" y="160338"/>
            <a:ext cx="2578362" cy="16054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/>
          <a:srcRect l="27568" t="22054" r="34932" b="12587"/>
          <a:stretch/>
        </p:blipFill>
        <p:spPr>
          <a:xfrm>
            <a:off x="329719" y="4584017"/>
            <a:ext cx="1726096" cy="1692251"/>
          </a:xfrm>
          <a:prstGeom prst="rect">
            <a:avLst/>
          </a:prstGeom>
        </p:spPr>
      </p:pic>
      <p:pic>
        <p:nvPicPr>
          <p:cNvPr id="4099" name="Picture 3" descr="C:\Users\Эксперт\Desktop\фото для образца\Бузилов Влад........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8" y="1765772"/>
            <a:ext cx="1975947" cy="263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человек, здание, внеш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CE034489-DBCF-40F7-90C1-2F9F8F7C40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623" y="1261507"/>
            <a:ext cx="2132911" cy="284388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кно, здание, зеркало, дверь&#10;&#10;Автоматически созданное описание">
            <a:extLst>
              <a:ext uri="{FF2B5EF4-FFF2-40B4-BE49-F238E27FC236}">
                <a16:creationId xmlns:a16="http://schemas.microsoft.com/office/drawing/2014/main" id="{55FAC451-4820-4520-BE5F-D71E680AF9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534" y="3293537"/>
            <a:ext cx="2132910" cy="284388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дание, окно, стоит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B4FE50B9-ACF4-441C-91E3-F0B6534092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825" y="4111784"/>
            <a:ext cx="2711146" cy="203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7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 descr="Изображение выглядит как трава, внешний, человек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4469277-6469-4EA5-9094-5DA2BE976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12316"/>
            <a:ext cx="2131636" cy="2841179"/>
          </a:xfrm>
        </p:spPr>
      </p:pic>
      <p:sp>
        <p:nvSpPr>
          <p:cNvPr id="5" name="AutoShape 2" descr="https://marketperm.ru/upload/iblock/0fa/0fa60f8fcf9502fa056414059e6d71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34078" y="585554"/>
            <a:ext cx="5150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/>
              <a:t> </a:t>
            </a:r>
            <a:r>
              <a:rPr lang="ru-RU" sz="2400" b="1" dirty="0">
                <a:solidFill>
                  <a:srgbClr val="C00000"/>
                </a:solidFill>
              </a:rPr>
              <a:t>Акция «Сад Победы» (не менее 3-х чел от класса)</a:t>
            </a:r>
            <a:endParaRPr lang="ru-RU" sz="2400" b="1" dirty="0">
              <a:solidFill>
                <a:srgbClr val="C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3537" y="5955087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1 класс. Классный руководитель:  </a:t>
            </a:r>
            <a:r>
              <a:rPr lang="ru-RU" dirty="0" err="1"/>
              <a:t>Вилемсон</a:t>
            </a:r>
            <a:r>
              <a:rPr lang="ru-RU" dirty="0"/>
              <a:t> Ирина Александровна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/>
          <a:srcRect l="25396" t="41223" r="21604" b="13628"/>
          <a:stretch/>
        </p:blipFill>
        <p:spPr>
          <a:xfrm>
            <a:off x="6268117" y="387831"/>
            <a:ext cx="2578362" cy="160543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человек, забор, внеш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FFD15925-83E0-4C55-8114-DC4CB7F776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414" y="284361"/>
            <a:ext cx="2131636" cy="284218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человек, внешний, стоит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11F819C0-A07C-4B60-BBB6-495DB95E90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48" y="3178752"/>
            <a:ext cx="2280877" cy="304116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нешний, человек, трава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1010AB98-5904-4D39-82F3-1766046C9F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495" y="3417122"/>
            <a:ext cx="2141493" cy="2855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рава, внешний, челове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D8B5EE29-CEFA-4C18-AD7D-DAF6E84999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526" y="1797052"/>
            <a:ext cx="2131636" cy="284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28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Объект 2" descr="Изображение выглядит как трава, человек, внешний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E80A7953-130D-4CEC-890B-0AD480454F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83" y="2088347"/>
            <a:ext cx="2595377" cy="3460503"/>
          </a:xfrm>
        </p:spPr>
      </p:pic>
      <p:sp>
        <p:nvSpPr>
          <p:cNvPr id="15" name="Прямоугольник 14"/>
          <p:cNvSpPr/>
          <p:nvPr/>
        </p:nvSpPr>
        <p:spPr>
          <a:xfrm>
            <a:off x="611560" y="6558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Акция «Письмо Победы»</a:t>
            </a:r>
            <a:r>
              <a:rPr lang="ru-RU" dirty="0">
                <a:solidFill>
                  <a:srgbClr val="C00000"/>
                </a:solidFill>
              </a:rPr>
              <a:t> </a:t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449" y="328681"/>
            <a:ext cx="2440220" cy="194694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011">
            <a:off x="724038" y="4692683"/>
            <a:ext cx="2020149" cy="1060578"/>
          </a:xfrm>
          <a:prstGeom prst="rect">
            <a:avLst/>
          </a:prstGeom>
        </p:spPr>
      </p:pic>
      <p:pic>
        <p:nvPicPr>
          <p:cNvPr id="3081" name="Picture 9" descr="C:\Users\Эксперт\Desktop\видео стихи к 9 мая флешмоб\Окна Победы\письма победы\Бузилов Влад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98" y="1047216"/>
            <a:ext cx="2595377" cy="346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475656" y="5943017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класс. Классный руководитель:   </a:t>
            </a:r>
            <a:r>
              <a:rPr lang="ru-RU" dirty="0" err="1"/>
              <a:t>Вилемсон</a:t>
            </a:r>
            <a:r>
              <a:rPr lang="ru-RU" dirty="0"/>
              <a:t> Ирина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07798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 descr="Изображение выглядит как человек, внутренний, молодой, окно&#10;&#10;Автоматически созданное описание">
            <a:extLst>
              <a:ext uri="{FF2B5EF4-FFF2-40B4-BE49-F238E27FC236}">
                <a16:creationId xmlns:a16="http://schemas.microsoft.com/office/drawing/2014/main" id="{32E03617-C4E8-4457-80AC-DF197F9AD6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538" y="1798821"/>
            <a:ext cx="3001474" cy="4001966"/>
          </a:xfrm>
        </p:spPr>
      </p:pic>
      <p:pic>
        <p:nvPicPr>
          <p:cNvPr id="4" name="Объект 3" descr="Изображение выглядит как человек, внутренний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BCEC5EEC-7EEC-4435-ADEE-142B8B65DD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9" y="1798821"/>
            <a:ext cx="2958167" cy="3944223"/>
          </a:xfrm>
        </p:spPr>
      </p:pic>
      <p:sp>
        <p:nvSpPr>
          <p:cNvPr id="15" name="Прямоугольник 14"/>
          <p:cNvSpPr/>
          <p:nvPr/>
        </p:nvSpPr>
        <p:spPr>
          <a:xfrm>
            <a:off x="611560" y="655821"/>
            <a:ext cx="56886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Всероссийская вечерняя акция «Фонарики Победы» (количество неограниченно)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908" y="585853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класс. Классный руководитель:   </a:t>
            </a:r>
            <a:r>
              <a:rPr lang="ru-RU" dirty="0" err="1"/>
              <a:t>Вилемсон</a:t>
            </a:r>
            <a:r>
              <a:rPr lang="ru-RU" dirty="0"/>
              <a:t> Ирина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1599498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Эксперт\Desktop\2018-2019 учебный год\на сайт день защитников Отечества 21.02.2019\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11560" y="655821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Флешмобы «Мы все равно скажем спасибо» и «Наследники Победителей»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«ГРОМКО о ПОБЕДЕ»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60908" y="585853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 класс. Классный руководитель:  </a:t>
            </a:r>
            <a:r>
              <a:rPr lang="ru-RU" dirty="0" err="1"/>
              <a:t>Вилемсон</a:t>
            </a:r>
            <a:r>
              <a:rPr lang="ru-RU" dirty="0"/>
              <a:t> Ирина Александровна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260648"/>
            <a:ext cx="2064938" cy="17647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6219" y="1875052"/>
            <a:ext cx="372428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Фамилия имя участника флешмоба:</a:t>
            </a:r>
          </a:p>
          <a:p>
            <a:endParaRPr lang="ru-RU" dirty="0"/>
          </a:p>
          <a:p>
            <a:r>
              <a:rPr lang="ru-RU" dirty="0"/>
              <a:t>Иванов Андрей</a:t>
            </a:r>
          </a:p>
          <a:p>
            <a:r>
              <a:rPr lang="ru-RU" dirty="0" err="1"/>
              <a:t>Водолазова</a:t>
            </a:r>
            <a:r>
              <a:rPr lang="ru-RU" dirty="0"/>
              <a:t> Софья</a:t>
            </a:r>
          </a:p>
          <a:p>
            <a:r>
              <a:rPr lang="ru-RU" dirty="0"/>
              <a:t>Кислякова Таня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5147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163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Эксперт</dc:creator>
  <cp:lastModifiedBy>Irina Vilemson</cp:lastModifiedBy>
  <cp:revision>14</cp:revision>
  <dcterms:created xsi:type="dcterms:W3CDTF">2020-05-05T15:47:23Z</dcterms:created>
  <dcterms:modified xsi:type="dcterms:W3CDTF">2020-05-11T04:44:52Z</dcterms:modified>
</cp:coreProperties>
</file>