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41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5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5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70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4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59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06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4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5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2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FCB8A-73BC-42A0-B84F-52D0DEC1A42F}" type="datetimeFigureOut">
              <a:rPr lang="ru-RU" smtClean="0"/>
              <a:t>10.05.2020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CD6BF-07F6-446D-A8A6-393D64257C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7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92087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Всероссийская акция «Георгиевская ленточка»</a:t>
            </a:r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07504" y="5229200"/>
            <a:ext cx="6184776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10 класс</a:t>
            </a:r>
          </a:p>
          <a:p>
            <a:r>
              <a:rPr lang="ru-RU" sz="2400" dirty="0" smtClean="0"/>
              <a:t>Классный руководитель: Макарова </a:t>
            </a:r>
            <a:r>
              <a:rPr lang="ru-RU" sz="2400" dirty="0" err="1" smtClean="0"/>
              <a:t>Шынар</a:t>
            </a:r>
            <a:r>
              <a:rPr lang="ru-RU" sz="2400" dirty="0" smtClean="0"/>
              <a:t> Маратовна</a:t>
            </a:r>
            <a:endParaRPr lang="ru-RU" sz="2400" dirty="0"/>
          </a:p>
        </p:txBody>
      </p:sp>
      <p:pic>
        <p:nvPicPr>
          <p:cNvPr id="1026" name="Picture 2" descr="C:\Users\user\Desktop\IMG-20200509-WA00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29" y="1323325"/>
            <a:ext cx="2383085" cy="317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IMG-20200506-WA000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4104" y="874508"/>
            <a:ext cx="2364240" cy="4203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IMG_20200508_19193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698" y="1323325"/>
            <a:ext cx="2383083" cy="3177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276840" cy="203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3569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Всероссийская акция «Георгиевская ленточка»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Всероссийская акция «Георгиевская ленточка»</dc:title>
  <dc:creator>Пользователь</dc:creator>
  <cp:lastModifiedBy>Эксперт</cp:lastModifiedBy>
  <cp:revision>3</cp:revision>
  <dcterms:created xsi:type="dcterms:W3CDTF">2020-05-09T09:56:55Z</dcterms:created>
  <dcterms:modified xsi:type="dcterms:W3CDTF">2020-05-10T10:58:59Z</dcterms:modified>
</cp:coreProperties>
</file>