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2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Всероссийская акция «Георгиевская ленточка</a:t>
            </a:r>
            <a:r>
              <a:rPr lang="ru-RU" sz="2000" b="1" dirty="0" smtClean="0">
                <a:solidFill>
                  <a:srgbClr val="C00000"/>
                </a:solidFill>
              </a:rPr>
              <a:t>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9942" y="5958681"/>
            <a:ext cx="414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 </a:t>
            </a:r>
            <a:r>
              <a:rPr lang="ru-RU" dirty="0" smtClean="0"/>
              <a:t>класс </a:t>
            </a:r>
          </a:p>
          <a:p>
            <a:r>
              <a:rPr lang="ru-RU" dirty="0" smtClean="0"/>
              <a:t>Классный руководитель:   </a:t>
            </a:r>
            <a:r>
              <a:rPr lang="ru-RU" dirty="0" err="1" smtClean="0"/>
              <a:t>Репилова</a:t>
            </a:r>
            <a:r>
              <a:rPr lang="ru-RU" dirty="0" smtClean="0"/>
              <a:t> И.А.</a:t>
            </a:r>
            <a:endParaRPr lang="ru-RU" dirty="0"/>
          </a:p>
        </p:txBody>
      </p:sp>
      <p:sp>
        <p:nvSpPr>
          <p:cNvPr id="7170" name="AutoShape 2" descr="https://sun1-17.userapi.com/uBHZkaIgZ0OEHyTWnZFRPzFCmcV5Dn3mMf92Rw/cWgUSdSRzM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sun1-17.userapi.com/uBHZkaIgZ0OEHyTWnZFRPzFCmcV5Dn3mMf92Rw/cWgUSdSRzM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sun9-45.userapi.com/c857632/v857632566/1f1de6/a9iinq36QN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C:\Users\шумахер\Desktop\a9iinq36Q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697448" cy="2924944"/>
          </a:xfrm>
          <a:prstGeom prst="rect">
            <a:avLst/>
          </a:prstGeom>
          <a:noFill/>
        </p:spPr>
      </p:pic>
      <p:pic>
        <p:nvPicPr>
          <p:cNvPr id="7176" name="Picture 8" descr="C:\Users\шумахер\Desktop\cWgUSdSRz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2577797" cy="4274067"/>
          </a:xfrm>
          <a:prstGeom prst="rect">
            <a:avLst/>
          </a:prstGeom>
          <a:noFill/>
        </p:spPr>
      </p:pic>
      <p:pic>
        <p:nvPicPr>
          <p:cNvPr id="7177" name="Picture 9" descr="C:\Users\шумахер\Desktop\SMaMqMIzby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517744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99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620688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Всероссийская </a:t>
            </a:r>
            <a:r>
              <a:rPr lang="ru-RU" sz="2800" b="1" dirty="0" smtClean="0">
                <a:solidFill>
                  <a:srgbClr val="C00000"/>
                </a:solidFill>
              </a:rPr>
              <a:t>акция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«Георгиевская ленточка»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шумахер\Desktop\_S3VSbjFlW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94787"/>
            <a:ext cx="5184576" cy="43403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580526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11 </a:t>
            </a:r>
            <a:r>
              <a:rPr lang="ru-RU" dirty="0" smtClean="0"/>
              <a:t>класс </a:t>
            </a:r>
          </a:p>
          <a:p>
            <a:r>
              <a:rPr lang="ru-RU" dirty="0" smtClean="0"/>
              <a:t>Классный руководитель:   </a:t>
            </a:r>
            <a:r>
              <a:rPr lang="ru-RU" dirty="0" err="1" smtClean="0"/>
              <a:t>Репилова</a:t>
            </a:r>
            <a:r>
              <a:rPr lang="ru-RU" dirty="0" smtClean="0"/>
              <a:t> И.А.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marketperm.ru/upload/iblock/0fa/0fa60f8fcf9502fa056414059e6d7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4078" y="585554"/>
            <a:ext cx="576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Всероссийская акция «Бессмертный полк - </a:t>
            </a:r>
            <a:r>
              <a:rPr lang="ru-RU" b="1" dirty="0" err="1">
                <a:solidFill>
                  <a:srgbClr val="C00000"/>
                </a:solidFill>
              </a:rPr>
              <a:t>онлайн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88220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 </a:t>
            </a:r>
            <a:r>
              <a:rPr lang="ru-RU" dirty="0"/>
              <a:t>класс </a:t>
            </a:r>
            <a:r>
              <a:rPr lang="ru-RU" dirty="0" smtClean="0"/>
              <a:t>Классный </a:t>
            </a:r>
            <a:r>
              <a:rPr lang="ru-RU" dirty="0"/>
              <a:t>руководитель:   </a:t>
            </a:r>
            <a:r>
              <a:rPr lang="ru-RU" dirty="0" err="1" smtClean="0"/>
              <a:t>Репилова</a:t>
            </a:r>
            <a:r>
              <a:rPr lang="ru-RU" dirty="0" smtClean="0"/>
              <a:t> И.А.</a:t>
            </a:r>
            <a:endParaRPr lang="ru-RU" dirty="0"/>
          </a:p>
        </p:txBody>
      </p:sp>
      <p:pic>
        <p:nvPicPr>
          <p:cNvPr id="6145" name="Picture 1" descr="C:\Users\шумахер\Desktop\nkxiNNEFf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170331" cy="2880320"/>
          </a:xfrm>
          <a:prstGeom prst="rect">
            <a:avLst/>
          </a:prstGeom>
          <a:noFill/>
        </p:spPr>
      </p:pic>
      <p:pic>
        <p:nvPicPr>
          <p:cNvPr id="12" name="Picture 7" descr="C:\Users\шумахер\Desktop\a9iinq36Q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052736"/>
            <a:ext cx="2664296" cy="2888996"/>
          </a:xfrm>
          <a:prstGeom prst="rect">
            <a:avLst/>
          </a:prstGeom>
          <a:noFill/>
        </p:spPr>
      </p:pic>
      <p:pic>
        <p:nvPicPr>
          <p:cNvPr id="6146" name="Picture 2" descr="C:\Users\шумахер\Desktop\OznbYsu_3V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2081998" cy="2955033"/>
          </a:xfrm>
          <a:prstGeom prst="rect">
            <a:avLst/>
          </a:prstGeom>
          <a:noFill/>
        </p:spPr>
      </p:pic>
      <p:pic>
        <p:nvPicPr>
          <p:cNvPr id="6147" name="Picture 3" descr="C:\Users\шумахер\Desktop\Mna9sMgAb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140968"/>
            <a:ext cx="2232248" cy="2486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1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1560" y="655821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Всероссийская </a:t>
            </a:r>
            <a:r>
              <a:rPr lang="ru-RU" b="1" dirty="0">
                <a:solidFill>
                  <a:srgbClr val="C00000"/>
                </a:solidFill>
              </a:rPr>
              <a:t>вечерняя акция «Фонарики Победы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908" y="585853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 </a:t>
            </a:r>
            <a:r>
              <a:rPr lang="ru-RU" dirty="0"/>
              <a:t>класс. Классный </a:t>
            </a:r>
            <a:r>
              <a:rPr lang="ru-RU" dirty="0" smtClean="0"/>
              <a:t>руководитель: </a:t>
            </a:r>
            <a:r>
              <a:rPr lang="ru-RU" dirty="0" err="1" smtClean="0"/>
              <a:t>Репилова</a:t>
            </a:r>
            <a:r>
              <a:rPr lang="ru-RU" dirty="0" smtClean="0"/>
              <a:t> И.А.</a:t>
            </a:r>
            <a:endParaRPr lang="ru-RU" dirty="0"/>
          </a:p>
        </p:txBody>
      </p:sp>
      <p:pic>
        <p:nvPicPr>
          <p:cNvPr id="2049" name="Picture 1" descr="C:\Users\шумахер\Desktop\C7o8IFbZ4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168352" cy="4224469"/>
          </a:xfrm>
          <a:prstGeom prst="rect">
            <a:avLst/>
          </a:prstGeom>
          <a:noFill/>
        </p:spPr>
      </p:pic>
      <p:pic>
        <p:nvPicPr>
          <p:cNvPr id="3" name="Picture 2" descr="C:\Users\шумахер\Desktop\it0lRM10K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2291197" cy="3573016"/>
          </a:xfrm>
          <a:prstGeom prst="rect">
            <a:avLst/>
          </a:prstGeom>
          <a:noFill/>
        </p:spPr>
      </p:pic>
      <p:pic>
        <p:nvPicPr>
          <p:cNvPr id="2051" name="Picture 3" descr="C:\Users\шумахер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2181225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94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1560" y="655821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Флешмобы «Мы все равно скажем спасибо» и «Наследники Победителей»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«ГРОМКО о ПОБЕДЕ»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908" y="585853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 </a:t>
            </a:r>
            <a:r>
              <a:rPr lang="ru-RU" dirty="0"/>
              <a:t>класс. Классный </a:t>
            </a:r>
            <a:r>
              <a:rPr lang="ru-RU" dirty="0" smtClean="0"/>
              <a:t>руководитель: </a:t>
            </a:r>
            <a:r>
              <a:rPr lang="ru-RU" dirty="0" err="1" smtClean="0"/>
              <a:t>Репилова</a:t>
            </a:r>
            <a:r>
              <a:rPr lang="ru-RU" dirty="0" smtClean="0"/>
              <a:t> И.А.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064938" cy="1764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219" y="1875052"/>
            <a:ext cx="3637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Фамилия имя участника </a:t>
            </a:r>
            <a:r>
              <a:rPr lang="ru-RU" dirty="0" err="1" smtClean="0"/>
              <a:t>флешмоба</a:t>
            </a:r>
            <a:r>
              <a:rPr lang="ru-RU" dirty="0" smtClean="0"/>
              <a:t>:</a:t>
            </a:r>
          </a:p>
          <a:p>
            <a:r>
              <a:rPr lang="ru-RU" sz="2000" dirty="0" smtClean="0"/>
              <a:t>Ларина  Юлия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429000"/>
            <a:ext cx="378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https://vk.com/video516953780_456239271</a:t>
            </a:r>
            <a:endParaRPr lang="ru-RU" dirty="0"/>
          </a:p>
        </p:txBody>
      </p:sp>
      <p:pic>
        <p:nvPicPr>
          <p:cNvPr id="17" name="Picture 1" descr="C:\Users\шумахер\Desktop\R9LlnR3Ff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345638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25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96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шумахер</cp:lastModifiedBy>
  <cp:revision>19</cp:revision>
  <dcterms:created xsi:type="dcterms:W3CDTF">2020-05-05T15:47:23Z</dcterms:created>
  <dcterms:modified xsi:type="dcterms:W3CDTF">2020-05-10T18:24:23Z</dcterms:modified>
</cp:coreProperties>
</file>