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User\Desktop\ДЕНЬ ЗНАНИЙ 2020\1.09.2016\1349248379_2012-10-03_10555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214942" y="980728"/>
            <a:ext cx="378621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Вот и кончилось звонкое лето,</a:t>
            </a:r>
            <a:br>
              <a:rPr lang="ru-RU" sz="1200" dirty="0" smtClean="0"/>
            </a:br>
            <a:r>
              <a:rPr lang="ru-RU" sz="1200" dirty="0" smtClean="0"/>
              <a:t>Наступили осенние дни,</a:t>
            </a:r>
            <a:br>
              <a:rPr lang="ru-RU" sz="1200" dirty="0" smtClean="0"/>
            </a:br>
            <a:r>
              <a:rPr lang="ru-RU" sz="1200" dirty="0" smtClean="0"/>
              <a:t>Дети снова нарядно одеты</a:t>
            </a:r>
            <a:br>
              <a:rPr lang="ru-RU" sz="1200" dirty="0" smtClean="0"/>
            </a:br>
            <a:r>
              <a:rPr lang="ru-RU" sz="1200" dirty="0" smtClean="0"/>
              <a:t>И с букетами к школе пришли.</a:t>
            </a:r>
          </a:p>
          <a:p>
            <a:pPr algn="ctr"/>
            <a:r>
              <a:rPr lang="ru-RU" sz="1200" dirty="0" smtClean="0"/>
              <a:t>Снова будут учебники, парты</a:t>
            </a:r>
            <a:br>
              <a:rPr lang="ru-RU" sz="1200" dirty="0" smtClean="0"/>
            </a:br>
            <a:r>
              <a:rPr lang="ru-RU" sz="1200" dirty="0" smtClean="0"/>
              <a:t>Перемены и длинный урок</a:t>
            </a:r>
            <a:br>
              <a:rPr lang="ru-RU" sz="1200" dirty="0" smtClean="0"/>
            </a:br>
            <a:r>
              <a:rPr lang="ru-RU" sz="1200" dirty="0" smtClean="0"/>
              <a:t>И, теперь как всегда по стандарту</a:t>
            </a:r>
            <a:br>
              <a:rPr lang="ru-RU" sz="1200" dirty="0" smtClean="0"/>
            </a:br>
            <a:r>
              <a:rPr lang="ru-RU" sz="1200" dirty="0" smtClean="0"/>
              <a:t>Объявляем мы Первый Звонок!</a:t>
            </a:r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Такими стихами началась в этом году</a:t>
            </a:r>
          </a:p>
          <a:p>
            <a:pPr algn="ctr"/>
            <a:r>
              <a:rPr lang="ru-RU" sz="1200" dirty="0" smtClean="0"/>
              <a:t> торжественная линейка, посвящённая Дню знаний  </a:t>
            </a:r>
          </a:p>
          <a:p>
            <a:pPr algn="ctr"/>
            <a:r>
              <a:rPr lang="ru-RU" sz="1200" dirty="0" smtClean="0"/>
              <a:t>для учеников  1 и 11 классов  в Коточиговской школе.</a:t>
            </a:r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Поздравление заведующей, стихи  первоклассников, </a:t>
            </a:r>
          </a:p>
          <a:p>
            <a:pPr algn="ctr"/>
            <a:r>
              <a:rPr lang="ru-RU" sz="1200" dirty="0" smtClean="0"/>
              <a:t>выступление учеников 11 класса, музыкальные подарки от Махановой Ани и Машенковой Карины, Кисляковой Полины и Машенковой Даши, приветственные стихи Иванова </a:t>
            </a:r>
            <a:r>
              <a:rPr lang="ru-RU" sz="1200" dirty="0" smtClean="0"/>
              <a:t>Андрея и Зотовой Валерии, </a:t>
            </a:r>
            <a:r>
              <a:rPr lang="ru-RU" sz="1200" dirty="0" smtClean="0"/>
              <a:t>дипломы для первоклассников, грамоты за успехи в учёбе и жизни школы за 2019 – 2020 учебный год, и конечно первый звонок, который подавали ученица 11 класса Макарова Эльвира и ученик 1 класса Кунгуров Арсений.</a:t>
            </a:r>
          </a:p>
          <a:p>
            <a:endParaRPr lang="ru-RU" sz="1200" dirty="0" smtClean="0"/>
          </a:p>
          <a:p>
            <a:r>
              <a:rPr lang="ru-RU" sz="1200" dirty="0" smtClean="0"/>
              <a:t>Педагог – организатор Кайдунова С.Н.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600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Эксперт</cp:lastModifiedBy>
  <cp:revision>3</cp:revision>
  <dcterms:created xsi:type="dcterms:W3CDTF">2020-09-04T11:15:06Z</dcterms:created>
  <dcterms:modified xsi:type="dcterms:W3CDTF">2020-09-07T14:42:08Z</dcterms:modified>
</cp:coreProperties>
</file>