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 descr="1795&amp;khcy;2410, 300dpi, 4,37 &amp;Mcy;&amp;bcy; (PNG), 16,19 &amp;Mcy;&amp;bcy; (PSD)&amp;scy;&amp;kcy; - &amp;Vcy;&amp;icy;&amp;ncy;&amp;softcy;&amp;iecy;&amp;tcy;&amp;kcy;…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259632" y="440618"/>
            <a:ext cx="5981894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>П</a:t>
            </a:r>
            <a:r>
              <a:rPr lang="ru-RU" sz="3600" b="1" dirty="0" smtClean="0">
                <a:solidFill>
                  <a:srgbClr val="002060"/>
                </a:solidFill>
                <a:latin typeface="+mj-lt"/>
              </a:rPr>
              <a:t>риглашение</a:t>
            </a:r>
            <a:r>
              <a:rPr lang="ru-RU" sz="3600" b="1" dirty="0">
                <a:solidFill>
                  <a:srgbClr val="002060"/>
                </a:solidFill>
                <a:latin typeface="+mj-lt"/>
              </a:rPr>
              <a:t>!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Дорогие мамочки и бабушки!</a:t>
            </a:r>
            <a:endParaRPr lang="ru-RU" sz="3200" dirty="0">
              <a:solidFill>
                <a:srgbClr val="00206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Приглашаем ВАС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на праздничный концерт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«Маме с любовью»,</a:t>
            </a:r>
            <a:endParaRPr lang="ru-RU" sz="3200" dirty="0">
              <a:solidFill>
                <a:srgbClr val="C0000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посвящённый Дню Матери. </a:t>
            </a:r>
            <a:endParaRPr lang="ru-RU" sz="3200" dirty="0">
              <a:solidFill>
                <a:srgbClr val="00206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25 ноября в 13 ч 00 мин. </a:t>
            </a:r>
            <a:endParaRPr lang="ru-RU" sz="3200" dirty="0">
              <a:solidFill>
                <a:srgbClr val="00206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С уважением ваши дети и внуки</a:t>
            </a:r>
            <a:endParaRPr lang="ru-RU" sz="3200" b="1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39952" y="6093296"/>
            <a:ext cx="328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 уважением учащиеся школы</a:t>
            </a:r>
          </a:p>
        </p:txBody>
      </p:sp>
    </p:spTree>
    <p:extLst>
      <p:ext uri="{BB962C8B-B14F-4D97-AF65-F5344CB8AC3E}">
        <p14:creationId xmlns:p14="http://schemas.microsoft.com/office/powerpoint/2010/main" val="16540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 descr="1795&amp;khcy;2410, 300dpi, 4,37 &amp;Mcy;&amp;bcy; (PNG), 16,19 &amp;Mcy;&amp;bcy; (PSD)&amp;scy;&amp;kcy; - &amp;Vcy;&amp;icy;&amp;ncy;&amp;softcy;&amp;iecy;&amp;tcy;&amp;kcy;…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4139952" y="6093296"/>
            <a:ext cx="328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 уважением учащиеся школы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3664" y="1268759"/>
            <a:ext cx="649889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Дорогие друзья!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Приглашаем Вас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25 ноября в 13.00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 праздничный концерт 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«Маме с любовью»,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посвящённый, Вам дорогие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наши мамы и бабушки. </a:t>
            </a:r>
            <a:endParaRPr lang="ru-RU" sz="3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 descr="1795&amp;khcy;2410, 300dpi, 4,37 &amp;Mcy;&amp;bcy; (PNG), 16,19 &amp;Mcy;&amp;bcy; (PSD)&amp;scy;&amp;kcy; - &amp;Vcy;&amp;icy;&amp;ncy;&amp;softcy;&amp;iecy;&amp;tcy;&amp;kcy;…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79512" y="404664"/>
            <a:ext cx="7483139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4400" b="1" i="1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 ДНЁМ МАТЕРИ</a:t>
            </a:r>
          </a:p>
          <a:p>
            <a:r>
              <a:rPr lang="ru-RU" sz="4400" b="1" i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    </a:t>
            </a:r>
            <a:r>
              <a:rPr lang="ru-RU" sz="3200" b="1" i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Спешим поздравить всех,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Кого зовут прекрасным 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словом «МАМА»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Пусть в жизни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Вам сопутствует успех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Поклон вам,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   уважение и слава!</a:t>
            </a:r>
          </a:p>
          <a:p>
            <a:endParaRPr lang="ru-RU" sz="3200" b="1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39952" y="6093296"/>
            <a:ext cx="328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 уважением учащиеся школы</a:t>
            </a:r>
          </a:p>
        </p:txBody>
      </p:sp>
    </p:spTree>
    <p:extLst>
      <p:ext uri="{BB962C8B-B14F-4D97-AF65-F5344CB8AC3E}">
        <p14:creationId xmlns:p14="http://schemas.microsoft.com/office/powerpoint/2010/main" val="32566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108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7</cp:revision>
  <dcterms:created xsi:type="dcterms:W3CDTF">2017-11-21T17:15:19Z</dcterms:created>
  <dcterms:modified xsi:type="dcterms:W3CDTF">2022-11-22T17:03:08Z</dcterms:modified>
</cp:coreProperties>
</file>