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8612-5FA4-4F9B-9396-D28ADDA9D11C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2A60-9127-4D9F-9879-948B277890F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513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8612-5FA4-4F9B-9396-D28ADDA9D11C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2A60-9127-4D9F-9879-948B27789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1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8612-5FA4-4F9B-9396-D28ADDA9D11C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2A60-9127-4D9F-9879-948B27789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39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8612-5FA4-4F9B-9396-D28ADDA9D11C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2A60-9127-4D9F-9879-948B277890F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9298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8612-5FA4-4F9B-9396-D28ADDA9D11C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2A60-9127-4D9F-9879-948B27789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363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8612-5FA4-4F9B-9396-D28ADDA9D11C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2A60-9127-4D9F-9879-948B277890F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0083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8612-5FA4-4F9B-9396-D28ADDA9D11C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2A60-9127-4D9F-9879-948B27789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616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8612-5FA4-4F9B-9396-D28ADDA9D11C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2A60-9127-4D9F-9879-948B27789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386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8612-5FA4-4F9B-9396-D28ADDA9D11C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2A60-9127-4D9F-9879-948B27789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89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8612-5FA4-4F9B-9396-D28ADDA9D11C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2A60-9127-4D9F-9879-948B27789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078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8612-5FA4-4F9B-9396-D28ADDA9D11C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2A60-9127-4D9F-9879-948B27789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073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8612-5FA4-4F9B-9396-D28ADDA9D11C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2A60-9127-4D9F-9879-948B27789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869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8612-5FA4-4F9B-9396-D28ADDA9D11C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2A60-9127-4D9F-9879-948B27789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4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8612-5FA4-4F9B-9396-D28ADDA9D11C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2A60-9127-4D9F-9879-948B27789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75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8612-5FA4-4F9B-9396-D28ADDA9D11C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2A60-9127-4D9F-9879-948B27789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315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8612-5FA4-4F9B-9396-D28ADDA9D11C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2A60-9127-4D9F-9879-948B27789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201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8612-5FA4-4F9B-9396-D28ADDA9D11C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2A60-9127-4D9F-9879-948B27789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47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1598612-5FA4-4F9B-9396-D28ADDA9D11C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CC02A60-9127-4D9F-9879-948B27789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556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D5FE9854-6D79-4E7A-A0FB-E62510DFE5D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7" r="4622" b="33668"/>
          <a:stretch/>
        </p:blipFill>
        <p:spPr>
          <a:xfrm>
            <a:off x="853281" y="1690688"/>
            <a:ext cx="10485438" cy="48942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B44E7F2D-38D7-4073-B2BC-4ADDC03E9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3771" y="365125"/>
            <a:ext cx="11150082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Победители и призеры школьного этапа Всероссийской олимпиады школьников 2022 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25111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</TotalTime>
  <Words>10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Century Gothic</vt:lpstr>
      <vt:lpstr>Wingdings 3</vt:lpstr>
      <vt:lpstr>Сектор</vt:lpstr>
      <vt:lpstr>Победители и призеры школьного этапа Всероссийской олимпиады школьников 2022 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Победители и призеры школьного этапа Всероссийской олимпиады школьников </dc:title>
  <dc:creator>Пользователь4</dc:creator>
  <cp:lastModifiedBy>Пользователь4</cp:lastModifiedBy>
  <cp:revision>5</cp:revision>
  <dcterms:created xsi:type="dcterms:W3CDTF">2023-01-11T15:58:39Z</dcterms:created>
  <dcterms:modified xsi:type="dcterms:W3CDTF">2023-01-11T16:13:50Z</dcterms:modified>
</cp:coreProperties>
</file>