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E:\01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49604" y="260648"/>
            <a:ext cx="2053174" cy="2966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</p:pic>
      <p:sp>
        <p:nvSpPr>
          <p:cNvPr id="3" name="Прямоугольник 2"/>
          <p:cNvSpPr/>
          <p:nvPr/>
        </p:nvSpPr>
        <p:spPr>
          <a:xfrm>
            <a:off x="2195736" y="44624"/>
            <a:ext cx="6948264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МАОУ «Викуловская СОШ №2»- отделение Коточиговская школа – детский </a:t>
            </a:r>
            <a:r>
              <a:rPr kumimoji="0" lang="ru-RU" sz="14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сад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Енина</a:t>
            </a:r>
            <a:r>
              <a:rPr kumimoji="0" lang="ru-RU" sz="24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Елена Юрьевна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Образование-</a:t>
            </a:r>
            <a:r>
              <a:rPr kumimoji="0" lang="ru-RU" sz="140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высшее, педагогическое;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автономное </a:t>
            </a:r>
            <a:r>
              <a:rPr lang="ru-RU" sz="16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высшего </a:t>
            </a:r>
            <a:r>
              <a:rPr lang="ru-RU" sz="1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"Тюменский государственный университет" г. Тюмень,2018 </a:t>
            </a:r>
            <a:r>
              <a:rPr lang="ru-RU" sz="16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Квалификация- </a:t>
            </a:r>
            <a:r>
              <a:rPr kumimoji="0" lang="ru-RU" sz="160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первая</a:t>
            </a:r>
            <a:r>
              <a:rPr kumimoji="0" lang="ru-RU" sz="160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квалификационная категория, по должности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ru-RU" sz="160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«воспитатель»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600" b="1" kern="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квалификации- </a:t>
            </a:r>
            <a:r>
              <a:rPr lang="ru-RU" sz="1400" kern="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ГАОУ ТО ДПО «ТОГИРРО» по теме «Актуальные проблемы и совершенствование организации образовательного процесса в условиях реализации</a:t>
            </a:r>
            <a:r>
              <a:rPr lang="ru-RU" sz="1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ФГОС дошкольного образования»,2021г.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работы- </a:t>
            </a:r>
            <a:r>
              <a:rPr kumimoji="0" lang="ru-RU" sz="140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 лет, педагогический стаж-9 лет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600" b="1" u="sng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3 степени в муниципальном конкурсе профессионального мастерства «Воспитатель года </a:t>
            </a:r>
            <a:r>
              <a:rPr lang="ru-RU" sz="14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Викуловского</a:t>
            </a:r>
            <a:r>
              <a:rPr lang="ru-RU" sz="1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-2019», 2019г.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1 степени участника Диктанта по общественному здоровью, 2020г.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за участие в муниципальном фестивале – конкурса детских тематических проектов «Питание и здоровье»,2020г.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Грамота  за 2 место  в муниципальном смотре – конкурсе на лучшее оформление групповых помещений к Новому году «Новый год у ворот», 2021г.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Грамота за 2 место в муниципальном фестивале – конкурсе детских тематических проектов: «Питание и здоровье»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kumimoji="0" lang="ru-RU" sz="1600" i="1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i="1" kern="0" dirty="0">
              <a:solidFill>
                <a:srgbClr val="7030A0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1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818653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175</Words>
  <Application>Microsoft Office PowerPoint</Application>
  <PresentationFormat>Экран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4</cp:revision>
  <dcterms:created xsi:type="dcterms:W3CDTF">2023-03-10T11:21:42Z</dcterms:created>
  <dcterms:modified xsi:type="dcterms:W3CDTF">2023-03-10T11:53:37Z</dcterms:modified>
</cp:coreProperties>
</file>